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64" r:id="rId4"/>
    <p:sldId id="271" r:id="rId5"/>
    <p:sldId id="266" r:id="rId6"/>
    <p:sldId id="267" r:id="rId7"/>
    <p:sldId id="268" r:id="rId8"/>
    <p:sldId id="269" r:id="rId9"/>
    <p:sldId id="270" r:id="rId10"/>
    <p:sldId id="262" r:id="rId11"/>
  </p:sldIdLst>
  <p:sldSz cx="9906000" cy="6858000" type="A4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pos="5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5C"/>
    <a:srgbClr val="72AF2F"/>
    <a:srgbClr val="E2001A"/>
    <a:srgbClr val="999999"/>
    <a:srgbClr val="5C6971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 varScale="1">
        <p:scale>
          <a:sx n="108" d="100"/>
          <a:sy n="108" d="100"/>
        </p:scale>
        <p:origin x="1446" y="102"/>
      </p:cViewPr>
      <p:guideLst>
        <p:guide orient="horz" pos="436"/>
        <p:guide pos="5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FE921-0B4E-4984-B81A-5D9A259FD5F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A317ED5-A810-4A91-9856-8E6B3E2C2CC7}">
      <dgm:prSet phldrT="[Text]" custT="1"/>
      <dgm:spPr>
        <a:solidFill>
          <a:srgbClr val="01855C"/>
        </a:solidFill>
      </dgm:spPr>
      <dgm:t>
        <a:bodyPr/>
        <a:lstStyle/>
        <a:p>
          <a:r>
            <a:rPr lang="de-DE" sz="2000" dirty="0"/>
            <a:t>Beratung</a:t>
          </a:r>
        </a:p>
      </dgm:t>
    </dgm:pt>
    <dgm:pt modelId="{7C8568EB-F1D9-47ED-B12C-95916C78E0C8}" type="parTrans" cxnId="{1BA454C8-B9A6-4C64-8664-905D406D017D}">
      <dgm:prSet/>
      <dgm:spPr/>
      <dgm:t>
        <a:bodyPr/>
        <a:lstStyle/>
        <a:p>
          <a:endParaRPr lang="de-DE"/>
        </a:p>
      </dgm:t>
    </dgm:pt>
    <dgm:pt modelId="{28181177-93CB-4345-AE2E-B9D65BBB8B07}" type="sibTrans" cxnId="{1BA454C8-B9A6-4C64-8664-905D406D017D}">
      <dgm:prSet/>
      <dgm:spPr/>
      <dgm:t>
        <a:bodyPr/>
        <a:lstStyle/>
        <a:p>
          <a:endParaRPr lang="de-DE"/>
        </a:p>
      </dgm:t>
    </dgm:pt>
    <dgm:pt modelId="{651EA18D-CB24-40BA-839D-830951D81F30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Funktionsweise</a:t>
          </a:r>
        </a:p>
      </dgm:t>
    </dgm:pt>
    <dgm:pt modelId="{5AADCAB5-26E8-45DE-933B-477ED753BAE3}" type="parTrans" cxnId="{C293C892-1F83-45FA-8464-D53D6465C830}">
      <dgm:prSet/>
      <dgm:spPr/>
      <dgm:t>
        <a:bodyPr/>
        <a:lstStyle/>
        <a:p>
          <a:endParaRPr lang="de-DE"/>
        </a:p>
      </dgm:t>
    </dgm:pt>
    <dgm:pt modelId="{1082DFE4-BD9E-454B-9555-875099555CC1}" type="sibTrans" cxnId="{C293C892-1F83-45FA-8464-D53D6465C830}">
      <dgm:prSet/>
      <dgm:spPr/>
      <dgm:t>
        <a:bodyPr/>
        <a:lstStyle/>
        <a:p>
          <a:endParaRPr lang="de-DE"/>
        </a:p>
      </dgm:t>
    </dgm:pt>
    <dgm:pt modelId="{267EA718-18D4-4CF1-92AD-9DDEDB907C8E}">
      <dgm:prSet phldrT="[Text]" custT="1"/>
      <dgm:spPr>
        <a:solidFill>
          <a:srgbClr val="01855C"/>
        </a:solidFill>
      </dgm:spPr>
      <dgm:t>
        <a:bodyPr/>
        <a:lstStyle/>
        <a:p>
          <a:r>
            <a:rPr lang="de-DE" sz="2000" dirty="0"/>
            <a:t>Erstellung</a:t>
          </a:r>
        </a:p>
      </dgm:t>
    </dgm:pt>
    <dgm:pt modelId="{963CEE0A-50F6-4623-9411-974800DD7A8A}" type="parTrans" cxnId="{10030DD3-CF6F-4B3F-B613-1897E3FF6838}">
      <dgm:prSet/>
      <dgm:spPr/>
      <dgm:t>
        <a:bodyPr/>
        <a:lstStyle/>
        <a:p>
          <a:endParaRPr lang="de-DE"/>
        </a:p>
      </dgm:t>
    </dgm:pt>
    <dgm:pt modelId="{A63E62C8-0B80-4DB3-A39F-A7F78303B459}" type="sibTrans" cxnId="{10030DD3-CF6F-4B3F-B613-1897E3FF6838}">
      <dgm:prSet/>
      <dgm:spPr/>
      <dgm:t>
        <a:bodyPr/>
        <a:lstStyle/>
        <a:p>
          <a:endParaRPr lang="de-DE"/>
        </a:p>
      </dgm:t>
    </dgm:pt>
    <dgm:pt modelId="{19D6A587-77CD-461F-B889-12F5B543A625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Entwurf der E-Klausur-Fragen</a:t>
          </a:r>
        </a:p>
      </dgm:t>
    </dgm:pt>
    <dgm:pt modelId="{BAF01AF9-42D0-4E7B-9668-20EB0E047219}" type="parTrans" cxnId="{3F6653DD-1A9C-45D3-8869-8DCCFECCBF8D}">
      <dgm:prSet/>
      <dgm:spPr/>
      <dgm:t>
        <a:bodyPr/>
        <a:lstStyle/>
        <a:p>
          <a:endParaRPr lang="de-DE"/>
        </a:p>
      </dgm:t>
    </dgm:pt>
    <dgm:pt modelId="{B0A06387-2723-47EA-ABD2-B4E0E41CC673}" type="sibTrans" cxnId="{3F6653DD-1A9C-45D3-8869-8DCCFECCBF8D}">
      <dgm:prSet/>
      <dgm:spPr/>
      <dgm:t>
        <a:bodyPr/>
        <a:lstStyle/>
        <a:p>
          <a:endParaRPr lang="de-DE"/>
        </a:p>
      </dgm:t>
    </dgm:pt>
    <dgm:pt modelId="{CFC42BBE-44B0-4B20-A6CF-E9AF3071C1FF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Testeinstellungen für E-Klausur</a:t>
          </a:r>
        </a:p>
      </dgm:t>
    </dgm:pt>
    <dgm:pt modelId="{77C337D2-D1ED-4E07-8CFB-DFBD2E6FAC9E}" type="parTrans" cxnId="{2D47E214-0464-4830-831E-86DD1362B023}">
      <dgm:prSet/>
      <dgm:spPr/>
      <dgm:t>
        <a:bodyPr/>
        <a:lstStyle/>
        <a:p>
          <a:endParaRPr lang="de-DE"/>
        </a:p>
      </dgm:t>
    </dgm:pt>
    <dgm:pt modelId="{8281052B-61B5-4CDA-8E69-2B8E4DB389B8}" type="sibTrans" cxnId="{2D47E214-0464-4830-831E-86DD1362B023}">
      <dgm:prSet/>
      <dgm:spPr/>
      <dgm:t>
        <a:bodyPr/>
        <a:lstStyle/>
        <a:p>
          <a:endParaRPr lang="de-DE"/>
        </a:p>
      </dgm:t>
    </dgm:pt>
    <dgm:pt modelId="{06661E2C-D1DE-41BE-A1D8-AF639E7D4ABC}">
      <dgm:prSet phldrT="[Text]" custT="1"/>
      <dgm:spPr>
        <a:solidFill>
          <a:srgbClr val="01855C"/>
        </a:solidFill>
      </dgm:spPr>
      <dgm:t>
        <a:bodyPr/>
        <a:lstStyle/>
        <a:p>
          <a:r>
            <a:rPr lang="de-DE" sz="2000" dirty="0"/>
            <a:t>Vorbereitung</a:t>
          </a:r>
        </a:p>
      </dgm:t>
    </dgm:pt>
    <dgm:pt modelId="{36DDC389-B01B-42E9-AA97-8D2899A452C9}" type="parTrans" cxnId="{CE3B8907-3325-4FF0-88AB-47E323C28BA8}">
      <dgm:prSet/>
      <dgm:spPr/>
      <dgm:t>
        <a:bodyPr/>
        <a:lstStyle/>
        <a:p>
          <a:endParaRPr lang="de-DE"/>
        </a:p>
      </dgm:t>
    </dgm:pt>
    <dgm:pt modelId="{DB7BD5F6-5F0B-439F-9C94-E3C8218ED1C5}" type="sibTrans" cxnId="{CE3B8907-3325-4FF0-88AB-47E323C28BA8}">
      <dgm:prSet/>
      <dgm:spPr/>
      <dgm:t>
        <a:bodyPr/>
        <a:lstStyle/>
        <a:p>
          <a:endParaRPr lang="de-DE"/>
        </a:p>
      </dgm:t>
    </dgm:pt>
    <dgm:pt modelId="{FD547E3A-1CF1-40CB-9DC9-843AB38837DE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Raum und Terminplanung</a:t>
          </a:r>
        </a:p>
      </dgm:t>
    </dgm:pt>
    <dgm:pt modelId="{B309635C-0F85-4EA7-A5E2-859A66F4E462}" type="parTrans" cxnId="{FC2787B6-AF4F-4F82-A3B7-A590EB5F93A6}">
      <dgm:prSet/>
      <dgm:spPr/>
      <dgm:t>
        <a:bodyPr/>
        <a:lstStyle/>
        <a:p>
          <a:endParaRPr lang="de-DE"/>
        </a:p>
      </dgm:t>
    </dgm:pt>
    <dgm:pt modelId="{0A7C61E1-1AD7-4F9D-9139-94C82250ADEB}" type="sibTrans" cxnId="{FC2787B6-AF4F-4F82-A3B7-A590EB5F93A6}">
      <dgm:prSet/>
      <dgm:spPr/>
      <dgm:t>
        <a:bodyPr/>
        <a:lstStyle/>
        <a:p>
          <a:endParaRPr lang="de-DE"/>
        </a:p>
      </dgm:t>
    </dgm:pt>
    <dgm:pt modelId="{0D3AF893-9E18-4232-9624-602F63C1CDA1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Bereitstellung der Prüfungsumgebung</a:t>
          </a:r>
        </a:p>
      </dgm:t>
    </dgm:pt>
    <dgm:pt modelId="{EB9A9C4D-B408-4BE9-B6D7-CD287A6DF4C8}" type="parTrans" cxnId="{78CA7273-8849-465D-A700-0876CD1182E1}">
      <dgm:prSet/>
      <dgm:spPr/>
      <dgm:t>
        <a:bodyPr/>
        <a:lstStyle/>
        <a:p>
          <a:endParaRPr lang="de-DE"/>
        </a:p>
      </dgm:t>
    </dgm:pt>
    <dgm:pt modelId="{77A294A8-4F41-49B0-AB9B-878A02019767}" type="sibTrans" cxnId="{78CA7273-8849-465D-A700-0876CD1182E1}">
      <dgm:prSet/>
      <dgm:spPr/>
      <dgm:t>
        <a:bodyPr/>
        <a:lstStyle/>
        <a:p>
          <a:endParaRPr lang="de-DE"/>
        </a:p>
      </dgm:t>
    </dgm:pt>
    <dgm:pt modelId="{E55C29A3-E22A-442A-B3D6-C3DBD0B57952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Organisatorisches</a:t>
          </a:r>
        </a:p>
      </dgm:t>
    </dgm:pt>
    <dgm:pt modelId="{7A292EE2-6AA4-4815-8E07-24260A4413D8}" type="parTrans" cxnId="{36E21574-9BC1-405C-B8D8-D33F828FADF2}">
      <dgm:prSet/>
      <dgm:spPr/>
      <dgm:t>
        <a:bodyPr/>
        <a:lstStyle/>
        <a:p>
          <a:endParaRPr lang="de-DE"/>
        </a:p>
      </dgm:t>
    </dgm:pt>
    <dgm:pt modelId="{F2867FE1-568D-4BF1-B6D5-17F7957BF19B}" type="sibTrans" cxnId="{36E21574-9BC1-405C-B8D8-D33F828FADF2}">
      <dgm:prSet/>
      <dgm:spPr/>
      <dgm:t>
        <a:bodyPr/>
        <a:lstStyle/>
        <a:p>
          <a:endParaRPr lang="de-DE"/>
        </a:p>
      </dgm:t>
    </dgm:pt>
    <dgm:pt modelId="{567D9969-BD64-4DD9-95C5-48C4EC8DAAC5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Rechtliche Aspekte</a:t>
          </a:r>
        </a:p>
      </dgm:t>
    </dgm:pt>
    <dgm:pt modelId="{B9A2C342-0042-4957-BA4E-CBB1D8731834}" type="parTrans" cxnId="{13CF697E-7DFA-4B68-8732-0D4B94C1964C}">
      <dgm:prSet/>
      <dgm:spPr/>
      <dgm:t>
        <a:bodyPr/>
        <a:lstStyle/>
        <a:p>
          <a:endParaRPr lang="de-DE"/>
        </a:p>
      </dgm:t>
    </dgm:pt>
    <dgm:pt modelId="{0CD239EF-7E2E-438B-A761-9412777594E6}" type="sibTrans" cxnId="{13CF697E-7DFA-4B68-8732-0D4B94C1964C}">
      <dgm:prSet/>
      <dgm:spPr/>
      <dgm:t>
        <a:bodyPr/>
        <a:lstStyle/>
        <a:p>
          <a:endParaRPr lang="de-DE"/>
        </a:p>
      </dgm:t>
    </dgm:pt>
    <dgm:pt modelId="{F17E6796-5FAF-4E47-91D7-C0C68897BC1A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Anlegen der E-Fragen in ILIAS</a:t>
          </a:r>
        </a:p>
      </dgm:t>
    </dgm:pt>
    <dgm:pt modelId="{51121953-8DD3-420D-9E11-D90CFA14E494}" type="parTrans" cxnId="{BB977ADA-E15B-45D1-9ACD-D38827A337B2}">
      <dgm:prSet/>
      <dgm:spPr/>
      <dgm:t>
        <a:bodyPr/>
        <a:lstStyle/>
        <a:p>
          <a:endParaRPr lang="de-DE"/>
        </a:p>
      </dgm:t>
    </dgm:pt>
    <dgm:pt modelId="{B89351D8-C790-49BA-B518-84BD8EE1B96E}" type="sibTrans" cxnId="{BB977ADA-E15B-45D1-9ACD-D38827A337B2}">
      <dgm:prSet/>
      <dgm:spPr/>
      <dgm:t>
        <a:bodyPr/>
        <a:lstStyle/>
        <a:p>
          <a:endParaRPr lang="de-DE"/>
        </a:p>
      </dgm:t>
    </dgm:pt>
    <dgm:pt modelId="{E3BE5D05-F3D6-4F49-9D04-5AA110F9FAF1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Vorbereitung der PC-Räume</a:t>
          </a:r>
        </a:p>
      </dgm:t>
    </dgm:pt>
    <dgm:pt modelId="{CC48E63F-63A0-4C3C-BAFA-1216FA6D44F7}" type="parTrans" cxnId="{87A59C89-15C9-4A3D-BB9B-DEBF3FAED436}">
      <dgm:prSet/>
      <dgm:spPr/>
      <dgm:t>
        <a:bodyPr/>
        <a:lstStyle/>
        <a:p>
          <a:endParaRPr lang="de-DE"/>
        </a:p>
      </dgm:t>
    </dgm:pt>
    <dgm:pt modelId="{5CF6987D-75D8-4859-B29D-722C58EDF541}" type="sibTrans" cxnId="{87A59C89-15C9-4A3D-BB9B-DEBF3FAED436}">
      <dgm:prSet/>
      <dgm:spPr/>
      <dgm:t>
        <a:bodyPr/>
        <a:lstStyle/>
        <a:p>
          <a:endParaRPr lang="de-DE"/>
        </a:p>
      </dgm:t>
    </dgm:pt>
    <dgm:pt modelId="{6971CC56-D110-485B-A74F-30A14B4C48E0}">
      <dgm:prSet phldrT="[Text]" custT="1"/>
      <dgm:spPr>
        <a:solidFill>
          <a:srgbClr val="01855C"/>
        </a:solidFill>
      </dgm:spPr>
      <dgm:t>
        <a:bodyPr/>
        <a:lstStyle/>
        <a:p>
          <a:r>
            <a:rPr lang="de-DE" sz="2000" dirty="0"/>
            <a:t>Durchführung</a:t>
          </a:r>
        </a:p>
      </dgm:t>
    </dgm:pt>
    <dgm:pt modelId="{FCFDAE68-FECA-4C64-ADCC-A7A1BD5B4E90}" type="parTrans" cxnId="{12A12723-A28D-4183-AD54-DFC998842191}">
      <dgm:prSet/>
      <dgm:spPr/>
      <dgm:t>
        <a:bodyPr/>
        <a:lstStyle/>
        <a:p>
          <a:endParaRPr lang="de-DE"/>
        </a:p>
      </dgm:t>
    </dgm:pt>
    <dgm:pt modelId="{5A669161-84BF-4206-B303-77F144DAB3D5}" type="sibTrans" cxnId="{12A12723-A28D-4183-AD54-DFC998842191}">
      <dgm:prSet/>
      <dgm:spPr/>
      <dgm:t>
        <a:bodyPr/>
        <a:lstStyle/>
        <a:p>
          <a:endParaRPr lang="de-DE"/>
        </a:p>
      </dgm:t>
    </dgm:pt>
    <dgm:pt modelId="{BAE43A3A-13C6-49E4-A77A-758D1A829045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Bearbeitung der E-Klausur durch die Studierenden</a:t>
          </a:r>
        </a:p>
      </dgm:t>
    </dgm:pt>
    <dgm:pt modelId="{13934ECD-4CAC-4BB3-9CBD-CDFA0A7920F8}" type="parTrans" cxnId="{0E435A60-C116-4761-87E1-41BC99EF008B}">
      <dgm:prSet/>
      <dgm:spPr/>
      <dgm:t>
        <a:bodyPr/>
        <a:lstStyle/>
        <a:p>
          <a:endParaRPr lang="de-DE"/>
        </a:p>
      </dgm:t>
    </dgm:pt>
    <dgm:pt modelId="{6D17901D-6B66-4320-B620-85C193580F9E}" type="sibTrans" cxnId="{0E435A60-C116-4761-87E1-41BC99EF008B}">
      <dgm:prSet/>
      <dgm:spPr/>
      <dgm:t>
        <a:bodyPr/>
        <a:lstStyle/>
        <a:p>
          <a:endParaRPr lang="de-DE"/>
        </a:p>
      </dgm:t>
    </dgm:pt>
    <dgm:pt modelId="{B9224581-496E-47AE-92A3-89A5C8653710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Technische Aufsicht und Beobachtung des Klausurverlaufs</a:t>
          </a:r>
        </a:p>
      </dgm:t>
    </dgm:pt>
    <dgm:pt modelId="{5918ED5C-39F2-4C86-A16E-3DC64F4A7122}" type="parTrans" cxnId="{F903F014-B557-4853-85D6-9739D3A40F48}">
      <dgm:prSet/>
      <dgm:spPr/>
      <dgm:t>
        <a:bodyPr/>
        <a:lstStyle/>
        <a:p>
          <a:endParaRPr lang="de-DE"/>
        </a:p>
      </dgm:t>
    </dgm:pt>
    <dgm:pt modelId="{8D7F112D-902F-4480-A317-E48DD04F847D}" type="sibTrans" cxnId="{F903F014-B557-4853-85D6-9739D3A40F48}">
      <dgm:prSet/>
      <dgm:spPr/>
      <dgm:t>
        <a:bodyPr/>
        <a:lstStyle/>
        <a:p>
          <a:endParaRPr lang="de-DE"/>
        </a:p>
      </dgm:t>
    </dgm:pt>
    <dgm:pt modelId="{9572F593-3481-4876-9F70-EF558F1D91A3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Erste Sicherung der E-Klausur </a:t>
          </a:r>
        </a:p>
      </dgm:t>
    </dgm:pt>
    <dgm:pt modelId="{328C8E39-2227-40FD-8516-127AD7E1E50C}" type="parTrans" cxnId="{57F1138E-65B9-4834-BEF0-4AB602775BF0}">
      <dgm:prSet/>
      <dgm:spPr/>
      <dgm:t>
        <a:bodyPr/>
        <a:lstStyle/>
        <a:p>
          <a:endParaRPr lang="de-DE"/>
        </a:p>
      </dgm:t>
    </dgm:pt>
    <dgm:pt modelId="{8016ECFE-3BC5-40CA-A263-E166EBA16DCC}" type="sibTrans" cxnId="{57F1138E-65B9-4834-BEF0-4AB602775BF0}">
      <dgm:prSet/>
      <dgm:spPr/>
      <dgm:t>
        <a:bodyPr/>
        <a:lstStyle/>
        <a:p>
          <a:endParaRPr lang="de-DE"/>
        </a:p>
      </dgm:t>
    </dgm:pt>
    <dgm:pt modelId="{0E6326CA-5C04-4384-8A40-9D37A5B0A347}">
      <dgm:prSet phldrT="[Text]" custT="1"/>
      <dgm:spPr>
        <a:solidFill>
          <a:srgbClr val="01855C"/>
        </a:solidFill>
      </dgm:spPr>
      <dgm:t>
        <a:bodyPr/>
        <a:lstStyle/>
        <a:p>
          <a:r>
            <a:rPr lang="de-DE" sz="2000" dirty="0"/>
            <a:t>Nachbereitung</a:t>
          </a:r>
        </a:p>
      </dgm:t>
    </dgm:pt>
    <dgm:pt modelId="{C3DF92AB-D7BF-4676-A07E-3A67495402A1}" type="parTrans" cxnId="{7E150EF1-918D-48B5-BECC-6433CA78C828}">
      <dgm:prSet/>
      <dgm:spPr/>
      <dgm:t>
        <a:bodyPr/>
        <a:lstStyle/>
        <a:p>
          <a:endParaRPr lang="de-DE"/>
        </a:p>
      </dgm:t>
    </dgm:pt>
    <dgm:pt modelId="{94FECC51-E0F5-491F-B99C-899A0B0CD966}" type="sibTrans" cxnId="{7E150EF1-918D-48B5-BECC-6433CA78C828}">
      <dgm:prSet/>
      <dgm:spPr/>
      <dgm:t>
        <a:bodyPr/>
        <a:lstStyle/>
        <a:p>
          <a:endParaRPr lang="de-DE"/>
        </a:p>
      </dgm:t>
    </dgm:pt>
    <dgm:pt modelId="{95CC68D1-8572-43E7-B840-7DBC0D6703C1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Manuelle Korrektur und Nachkorrektur</a:t>
          </a:r>
        </a:p>
      </dgm:t>
    </dgm:pt>
    <dgm:pt modelId="{DECD2934-F031-43E8-AEC0-A6EE32ACB30F}" type="parTrans" cxnId="{BF6FCAD5-538D-4A93-A60A-8374A6B5C456}">
      <dgm:prSet/>
      <dgm:spPr/>
      <dgm:t>
        <a:bodyPr/>
        <a:lstStyle/>
        <a:p>
          <a:endParaRPr lang="de-DE"/>
        </a:p>
      </dgm:t>
    </dgm:pt>
    <dgm:pt modelId="{686FEBB5-F0AB-47F3-913B-358CBF606DDA}" type="sibTrans" cxnId="{BF6FCAD5-538D-4A93-A60A-8374A6B5C456}">
      <dgm:prSet/>
      <dgm:spPr/>
      <dgm:t>
        <a:bodyPr/>
        <a:lstStyle/>
        <a:p>
          <a:endParaRPr lang="de-DE"/>
        </a:p>
      </dgm:t>
    </dgm:pt>
    <dgm:pt modelId="{8C66F8F9-0AD7-4CB7-A438-2E7A8F383BA1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Einsichtnahme</a:t>
          </a:r>
        </a:p>
      </dgm:t>
    </dgm:pt>
    <dgm:pt modelId="{5B6B2481-187F-4407-B82C-33194812EE43}" type="parTrans" cxnId="{B14B0447-C74F-4741-8A97-358F57E7740A}">
      <dgm:prSet/>
      <dgm:spPr/>
      <dgm:t>
        <a:bodyPr/>
        <a:lstStyle/>
        <a:p>
          <a:endParaRPr lang="de-DE"/>
        </a:p>
      </dgm:t>
    </dgm:pt>
    <dgm:pt modelId="{0CAB381D-217C-416F-BA78-CA044C783908}" type="sibTrans" cxnId="{B14B0447-C74F-4741-8A97-358F57E7740A}">
      <dgm:prSet/>
      <dgm:spPr/>
      <dgm:t>
        <a:bodyPr/>
        <a:lstStyle/>
        <a:p>
          <a:endParaRPr lang="de-DE"/>
        </a:p>
      </dgm:t>
    </dgm:pt>
    <dgm:pt modelId="{4B21CC63-52E1-4BE2-8FDD-A19948341966}">
      <dgm:prSet phldrT="[Text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de-DE" dirty="0"/>
            <a:t>Archivierung</a:t>
          </a:r>
        </a:p>
      </dgm:t>
    </dgm:pt>
    <dgm:pt modelId="{0338096A-0129-4787-A855-2C14598560EB}" type="parTrans" cxnId="{B11F2939-3721-465D-831C-B952957DAA68}">
      <dgm:prSet/>
      <dgm:spPr/>
      <dgm:t>
        <a:bodyPr/>
        <a:lstStyle/>
        <a:p>
          <a:endParaRPr lang="de-DE"/>
        </a:p>
      </dgm:t>
    </dgm:pt>
    <dgm:pt modelId="{E2CF5759-CFD5-4930-B9D3-56304C75A336}" type="sibTrans" cxnId="{B11F2939-3721-465D-831C-B952957DAA68}">
      <dgm:prSet/>
      <dgm:spPr/>
      <dgm:t>
        <a:bodyPr/>
        <a:lstStyle/>
        <a:p>
          <a:endParaRPr lang="de-DE"/>
        </a:p>
      </dgm:t>
    </dgm:pt>
    <dgm:pt modelId="{6CB9C408-1C9D-4D87-AB4E-19D0DA0AC66B}" type="pres">
      <dgm:prSet presAssocID="{89FFE921-0B4E-4984-B81A-5D9A259FD5F1}" presName="Name0" presStyleCnt="0">
        <dgm:presLayoutVars>
          <dgm:dir/>
          <dgm:animLvl val="lvl"/>
          <dgm:resizeHandles val="exact"/>
        </dgm:presLayoutVars>
      </dgm:prSet>
      <dgm:spPr/>
    </dgm:pt>
    <dgm:pt modelId="{29F1B33E-CDE8-402A-BFB3-6F075C474833}" type="pres">
      <dgm:prSet presAssocID="{BA317ED5-A810-4A91-9856-8E6B3E2C2CC7}" presName="linNode" presStyleCnt="0"/>
      <dgm:spPr/>
    </dgm:pt>
    <dgm:pt modelId="{BB780A4C-DF1B-452F-A22A-2837C7D5A28C}" type="pres">
      <dgm:prSet presAssocID="{BA317ED5-A810-4A91-9856-8E6B3E2C2CC7}" presName="parentText" presStyleLbl="node1" presStyleIdx="0" presStyleCnt="5" custScaleX="66192" custLinFactNeighborY="4068">
        <dgm:presLayoutVars>
          <dgm:chMax val="1"/>
          <dgm:bulletEnabled val="1"/>
        </dgm:presLayoutVars>
      </dgm:prSet>
      <dgm:spPr/>
    </dgm:pt>
    <dgm:pt modelId="{D4369B4C-8BEA-4F2B-9EB3-7719CB0C1F03}" type="pres">
      <dgm:prSet presAssocID="{BA317ED5-A810-4A91-9856-8E6B3E2C2CC7}" presName="descendantText" presStyleLbl="alignAccFollowNode1" presStyleIdx="0" presStyleCnt="5" custScaleX="105128" custLinFactNeighborY="5086">
        <dgm:presLayoutVars>
          <dgm:bulletEnabled val="1"/>
        </dgm:presLayoutVars>
      </dgm:prSet>
      <dgm:spPr/>
    </dgm:pt>
    <dgm:pt modelId="{A5EA3582-DF9D-4300-BE3C-F3C371CFDC18}" type="pres">
      <dgm:prSet presAssocID="{28181177-93CB-4345-AE2E-B9D65BBB8B07}" presName="sp" presStyleCnt="0"/>
      <dgm:spPr/>
    </dgm:pt>
    <dgm:pt modelId="{1C747719-C188-4481-82F6-89C6FC215445}" type="pres">
      <dgm:prSet presAssocID="{267EA718-18D4-4CF1-92AD-9DDEDB907C8E}" presName="linNode" presStyleCnt="0"/>
      <dgm:spPr/>
    </dgm:pt>
    <dgm:pt modelId="{B8238A47-A012-49B2-B27B-D9CCEA34B1F5}" type="pres">
      <dgm:prSet presAssocID="{267EA718-18D4-4CF1-92AD-9DDEDB907C8E}" presName="parentText" presStyleLbl="node1" presStyleIdx="1" presStyleCnt="5" custScaleX="66192" custLinFactNeighborY="4068">
        <dgm:presLayoutVars>
          <dgm:chMax val="1"/>
          <dgm:bulletEnabled val="1"/>
        </dgm:presLayoutVars>
      </dgm:prSet>
      <dgm:spPr/>
    </dgm:pt>
    <dgm:pt modelId="{46E9AFCF-777C-41C4-8E5C-99C0811D078C}" type="pres">
      <dgm:prSet presAssocID="{267EA718-18D4-4CF1-92AD-9DDEDB907C8E}" presName="descendantText" presStyleLbl="alignAccFollowNode1" presStyleIdx="1" presStyleCnt="5" custScaleX="105128">
        <dgm:presLayoutVars>
          <dgm:bulletEnabled val="1"/>
        </dgm:presLayoutVars>
      </dgm:prSet>
      <dgm:spPr/>
    </dgm:pt>
    <dgm:pt modelId="{CEBC9815-FFE1-470E-BAA6-B78181A09255}" type="pres">
      <dgm:prSet presAssocID="{A63E62C8-0B80-4DB3-A39F-A7F78303B459}" presName="sp" presStyleCnt="0"/>
      <dgm:spPr/>
    </dgm:pt>
    <dgm:pt modelId="{7C2A7A56-9647-413D-A4B0-D0671A49945E}" type="pres">
      <dgm:prSet presAssocID="{06661E2C-D1DE-41BE-A1D8-AF639E7D4ABC}" presName="linNode" presStyleCnt="0"/>
      <dgm:spPr/>
    </dgm:pt>
    <dgm:pt modelId="{D86B2383-3915-45ED-8061-ECF2CBADBC09}" type="pres">
      <dgm:prSet presAssocID="{06661E2C-D1DE-41BE-A1D8-AF639E7D4ABC}" presName="parentText" presStyleLbl="node1" presStyleIdx="2" presStyleCnt="5" custScaleX="66192" custLinFactNeighborY="4068">
        <dgm:presLayoutVars>
          <dgm:chMax val="1"/>
          <dgm:bulletEnabled val="1"/>
        </dgm:presLayoutVars>
      </dgm:prSet>
      <dgm:spPr/>
    </dgm:pt>
    <dgm:pt modelId="{661D91B8-899C-4E8B-833D-B1B87113F442}" type="pres">
      <dgm:prSet presAssocID="{06661E2C-D1DE-41BE-A1D8-AF639E7D4ABC}" presName="descendantText" presStyleLbl="alignAccFollowNode1" presStyleIdx="2" presStyleCnt="5" custScaleX="105128">
        <dgm:presLayoutVars>
          <dgm:bulletEnabled val="1"/>
        </dgm:presLayoutVars>
      </dgm:prSet>
      <dgm:spPr/>
    </dgm:pt>
    <dgm:pt modelId="{EE845732-0097-4585-8FE5-0A68D08EF396}" type="pres">
      <dgm:prSet presAssocID="{DB7BD5F6-5F0B-439F-9C94-E3C8218ED1C5}" presName="sp" presStyleCnt="0"/>
      <dgm:spPr/>
    </dgm:pt>
    <dgm:pt modelId="{3A46E2BB-FBE0-4087-8752-4E75942F997E}" type="pres">
      <dgm:prSet presAssocID="{6971CC56-D110-485B-A74F-30A14B4C48E0}" presName="linNode" presStyleCnt="0"/>
      <dgm:spPr/>
    </dgm:pt>
    <dgm:pt modelId="{7F4E2C34-5135-4154-969C-452F263123EA}" type="pres">
      <dgm:prSet presAssocID="{6971CC56-D110-485B-A74F-30A14B4C48E0}" presName="parentText" presStyleLbl="node1" presStyleIdx="3" presStyleCnt="5" custScaleX="66192" custLinFactNeighborY="4068">
        <dgm:presLayoutVars>
          <dgm:chMax val="1"/>
          <dgm:bulletEnabled val="1"/>
        </dgm:presLayoutVars>
      </dgm:prSet>
      <dgm:spPr/>
    </dgm:pt>
    <dgm:pt modelId="{6B330B6F-70D6-4634-B924-C271B45F00E5}" type="pres">
      <dgm:prSet presAssocID="{6971CC56-D110-485B-A74F-30A14B4C48E0}" presName="descendantText" presStyleLbl="alignAccFollowNode1" presStyleIdx="3" presStyleCnt="5" custScaleX="105128">
        <dgm:presLayoutVars>
          <dgm:bulletEnabled val="1"/>
        </dgm:presLayoutVars>
      </dgm:prSet>
      <dgm:spPr/>
    </dgm:pt>
    <dgm:pt modelId="{D3F59D5F-AB48-4E82-A0BE-A3B5517E4B40}" type="pres">
      <dgm:prSet presAssocID="{5A669161-84BF-4206-B303-77F144DAB3D5}" presName="sp" presStyleCnt="0"/>
      <dgm:spPr/>
    </dgm:pt>
    <dgm:pt modelId="{583D4348-7A75-4940-92BA-DBA7F9BEDA8A}" type="pres">
      <dgm:prSet presAssocID="{0E6326CA-5C04-4384-8A40-9D37A5B0A347}" presName="linNode" presStyleCnt="0"/>
      <dgm:spPr/>
    </dgm:pt>
    <dgm:pt modelId="{879708E2-5371-4823-87A2-BCCA3116983A}" type="pres">
      <dgm:prSet presAssocID="{0E6326CA-5C04-4384-8A40-9D37A5B0A347}" presName="parentText" presStyleLbl="node1" presStyleIdx="4" presStyleCnt="5" custScaleX="66192" custLinFactNeighborY="4068">
        <dgm:presLayoutVars>
          <dgm:chMax val="1"/>
          <dgm:bulletEnabled val="1"/>
        </dgm:presLayoutVars>
      </dgm:prSet>
      <dgm:spPr/>
    </dgm:pt>
    <dgm:pt modelId="{8F6D16F0-54EC-44AC-956F-DC90DB2432A4}" type="pres">
      <dgm:prSet presAssocID="{0E6326CA-5C04-4384-8A40-9D37A5B0A347}" presName="descendantText" presStyleLbl="alignAccFollowNode1" presStyleIdx="4" presStyleCnt="5" custScaleX="105128">
        <dgm:presLayoutVars>
          <dgm:bulletEnabled val="1"/>
        </dgm:presLayoutVars>
      </dgm:prSet>
      <dgm:spPr/>
    </dgm:pt>
  </dgm:ptLst>
  <dgm:cxnLst>
    <dgm:cxn modelId="{CE3B8907-3325-4FF0-88AB-47E323C28BA8}" srcId="{89FFE921-0B4E-4984-B81A-5D9A259FD5F1}" destId="{06661E2C-D1DE-41BE-A1D8-AF639E7D4ABC}" srcOrd="2" destOrd="0" parTransId="{36DDC389-B01B-42E9-AA97-8D2899A452C9}" sibTransId="{DB7BD5F6-5F0B-439F-9C94-E3C8218ED1C5}"/>
    <dgm:cxn modelId="{B700CE13-8DB1-4C19-91C3-67A72E534D20}" type="presOf" srcId="{19D6A587-77CD-461F-B889-12F5B543A625}" destId="{46E9AFCF-777C-41C4-8E5C-99C0811D078C}" srcOrd="0" destOrd="0" presId="urn:microsoft.com/office/officeart/2005/8/layout/vList5"/>
    <dgm:cxn modelId="{2D47E214-0464-4830-831E-86DD1362B023}" srcId="{267EA718-18D4-4CF1-92AD-9DDEDB907C8E}" destId="{CFC42BBE-44B0-4B20-A6CF-E9AF3071C1FF}" srcOrd="2" destOrd="0" parTransId="{77C337D2-D1ED-4E07-8CFB-DFBD2E6FAC9E}" sibTransId="{8281052B-61B5-4CDA-8E69-2B8E4DB389B8}"/>
    <dgm:cxn modelId="{F903F014-B557-4853-85D6-9739D3A40F48}" srcId="{6971CC56-D110-485B-A74F-30A14B4C48E0}" destId="{B9224581-496E-47AE-92A3-89A5C8653710}" srcOrd="1" destOrd="0" parTransId="{5918ED5C-39F2-4C86-A16E-3DC64F4A7122}" sibTransId="{8D7F112D-902F-4480-A317-E48DD04F847D}"/>
    <dgm:cxn modelId="{12A12723-A28D-4183-AD54-DFC998842191}" srcId="{89FFE921-0B4E-4984-B81A-5D9A259FD5F1}" destId="{6971CC56-D110-485B-A74F-30A14B4C48E0}" srcOrd="3" destOrd="0" parTransId="{FCFDAE68-FECA-4C64-ADCC-A7A1BD5B4E90}" sibTransId="{5A669161-84BF-4206-B303-77F144DAB3D5}"/>
    <dgm:cxn modelId="{AB50662F-FA68-4E45-A88B-75E7C29B462D}" type="presOf" srcId="{267EA718-18D4-4CF1-92AD-9DDEDB907C8E}" destId="{B8238A47-A012-49B2-B27B-D9CCEA34B1F5}" srcOrd="0" destOrd="0" presId="urn:microsoft.com/office/officeart/2005/8/layout/vList5"/>
    <dgm:cxn modelId="{A309B232-6A4E-4BF9-B14E-22092A45F376}" type="presOf" srcId="{CFC42BBE-44B0-4B20-A6CF-E9AF3071C1FF}" destId="{46E9AFCF-777C-41C4-8E5C-99C0811D078C}" srcOrd="0" destOrd="2" presId="urn:microsoft.com/office/officeart/2005/8/layout/vList5"/>
    <dgm:cxn modelId="{B11F2939-3721-465D-831C-B952957DAA68}" srcId="{0E6326CA-5C04-4384-8A40-9D37A5B0A347}" destId="{4B21CC63-52E1-4BE2-8FDD-A19948341966}" srcOrd="2" destOrd="0" parTransId="{0338096A-0129-4787-A855-2C14598560EB}" sibTransId="{E2CF5759-CFD5-4930-B9D3-56304C75A336}"/>
    <dgm:cxn modelId="{F215873E-5339-4765-BA7E-FAA397D219DF}" type="presOf" srcId="{BA317ED5-A810-4A91-9856-8E6B3E2C2CC7}" destId="{BB780A4C-DF1B-452F-A22A-2837C7D5A28C}" srcOrd="0" destOrd="0" presId="urn:microsoft.com/office/officeart/2005/8/layout/vList5"/>
    <dgm:cxn modelId="{0E435A60-C116-4761-87E1-41BC99EF008B}" srcId="{6971CC56-D110-485B-A74F-30A14B4C48E0}" destId="{BAE43A3A-13C6-49E4-A77A-758D1A829045}" srcOrd="0" destOrd="0" parTransId="{13934ECD-4CAC-4BB3-9CBD-CDFA0A7920F8}" sibTransId="{6D17901D-6B66-4320-B620-85C193580F9E}"/>
    <dgm:cxn modelId="{B14B0447-C74F-4741-8A97-358F57E7740A}" srcId="{0E6326CA-5C04-4384-8A40-9D37A5B0A347}" destId="{8C66F8F9-0AD7-4CB7-A438-2E7A8F383BA1}" srcOrd="1" destOrd="0" parTransId="{5B6B2481-187F-4407-B82C-33194812EE43}" sibTransId="{0CAB381D-217C-416F-BA78-CA044C783908}"/>
    <dgm:cxn modelId="{2D9AFE49-7E6B-4790-81FA-15739607FD8A}" type="presOf" srcId="{B9224581-496E-47AE-92A3-89A5C8653710}" destId="{6B330B6F-70D6-4634-B924-C271B45F00E5}" srcOrd="0" destOrd="1" presId="urn:microsoft.com/office/officeart/2005/8/layout/vList5"/>
    <dgm:cxn modelId="{DD24B14F-ABC8-404E-B4F0-55F24208345A}" type="presOf" srcId="{567D9969-BD64-4DD9-95C5-48C4EC8DAAC5}" destId="{D4369B4C-8BEA-4F2B-9EB3-7719CB0C1F03}" srcOrd="0" destOrd="2" presId="urn:microsoft.com/office/officeart/2005/8/layout/vList5"/>
    <dgm:cxn modelId="{940A9651-158C-4048-B415-1045BA653B56}" type="presOf" srcId="{89FFE921-0B4E-4984-B81A-5D9A259FD5F1}" destId="{6CB9C408-1C9D-4D87-AB4E-19D0DA0AC66B}" srcOrd="0" destOrd="0" presId="urn:microsoft.com/office/officeart/2005/8/layout/vList5"/>
    <dgm:cxn modelId="{78CA7273-8849-465D-A700-0876CD1182E1}" srcId="{06661E2C-D1DE-41BE-A1D8-AF639E7D4ABC}" destId="{0D3AF893-9E18-4232-9624-602F63C1CDA1}" srcOrd="1" destOrd="0" parTransId="{EB9A9C4D-B408-4BE9-B6D7-CD287A6DF4C8}" sibTransId="{77A294A8-4F41-49B0-AB9B-878A02019767}"/>
    <dgm:cxn modelId="{36E21574-9BC1-405C-B8D8-D33F828FADF2}" srcId="{BA317ED5-A810-4A91-9856-8E6B3E2C2CC7}" destId="{E55C29A3-E22A-442A-B3D6-C3DBD0B57952}" srcOrd="1" destOrd="0" parTransId="{7A292EE2-6AA4-4815-8E07-24260A4413D8}" sibTransId="{F2867FE1-568D-4BF1-B6D5-17F7957BF19B}"/>
    <dgm:cxn modelId="{13CF697E-7DFA-4B68-8732-0D4B94C1964C}" srcId="{BA317ED5-A810-4A91-9856-8E6B3E2C2CC7}" destId="{567D9969-BD64-4DD9-95C5-48C4EC8DAAC5}" srcOrd="2" destOrd="0" parTransId="{B9A2C342-0042-4957-BA4E-CBB1D8731834}" sibTransId="{0CD239EF-7E2E-438B-A761-9412777594E6}"/>
    <dgm:cxn modelId="{87A59C89-15C9-4A3D-BB9B-DEBF3FAED436}" srcId="{06661E2C-D1DE-41BE-A1D8-AF639E7D4ABC}" destId="{E3BE5D05-F3D6-4F49-9D04-5AA110F9FAF1}" srcOrd="2" destOrd="0" parTransId="{CC48E63F-63A0-4C3C-BAFA-1216FA6D44F7}" sibTransId="{5CF6987D-75D8-4859-B29D-722C58EDF541}"/>
    <dgm:cxn modelId="{FF0B6F8A-07B9-4F4D-A5C0-F4428E8E333B}" type="presOf" srcId="{6971CC56-D110-485B-A74F-30A14B4C48E0}" destId="{7F4E2C34-5135-4154-969C-452F263123EA}" srcOrd="0" destOrd="0" presId="urn:microsoft.com/office/officeart/2005/8/layout/vList5"/>
    <dgm:cxn modelId="{57F1138E-65B9-4834-BEF0-4AB602775BF0}" srcId="{6971CC56-D110-485B-A74F-30A14B4C48E0}" destId="{9572F593-3481-4876-9F70-EF558F1D91A3}" srcOrd="2" destOrd="0" parTransId="{328C8E39-2227-40FD-8516-127AD7E1E50C}" sibTransId="{8016ECFE-3BC5-40CA-A263-E166EBA16DCC}"/>
    <dgm:cxn modelId="{93260492-CA58-48A8-9E1A-01C0336D7982}" type="presOf" srcId="{8C66F8F9-0AD7-4CB7-A438-2E7A8F383BA1}" destId="{8F6D16F0-54EC-44AC-956F-DC90DB2432A4}" srcOrd="0" destOrd="1" presId="urn:microsoft.com/office/officeart/2005/8/layout/vList5"/>
    <dgm:cxn modelId="{C293C892-1F83-45FA-8464-D53D6465C830}" srcId="{BA317ED5-A810-4A91-9856-8E6B3E2C2CC7}" destId="{651EA18D-CB24-40BA-839D-830951D81F30}" srcOrd="0" destOrd="0" parTransId="{5AADCAB5-26E8-45DE-933B-477ED753BAE3}" sibTransId="{1082DFE4-BD9E-454B-9555-875099555CC1}"/>
    <dgm:cxn modelId="{ADA8E49C-2A69-43CB-96DE-99E88EC2CF74}" type="presOf" srcId="{FD547E3A-1CF1-40CB-9DC9-843AB38837DE}" destId="{661D91B8-899C-4E8B-833D-B1B87113F442}" srcOrd="0" destOrd="0" presId="urn:microsoft.com/office/officeart/2005/8/layout/vList5"/>
    <dgm:cxn modelId="{4323339D-2761-4B31-82CE-159556C82000}" type="presOf" srcId="{0D3AF893-9E18-4232-9624-602F63C1CDA1}" destId="{661D91B8-899C-4E8B-833D-B1B87113F442}" srcOrd="0" destOrd="1" presId="urn:microsoft.com/office/officeart/2005/8/layout/vList5"/>
    <dgm:cxn modelId="{A50A03AF-1543-49E0-B1AA-96E763227F33}" type="presOf" srcId="{E55C29A3-E22A-442A-B3D6-C3DBD0B57952}" destId="{D4369B4C-8BEA-4F2B-9EB3-7719CB0C1F03}" srcOrd="0" destOrd="1" presId="urn:microsoft.com/office/officeart/2005/8/layout/vList5"/>
    <dgm:cxn modelId="{FC2787B6-AF4F-4F82-A3B7-A590EB5F93A6}" srcId="{06661E2C-D1DE-41BE-A1D8-AF639E7D4ABC}" destId="{FD547E3A-1CF1-40CB-9DC9-843AB38837DE}" srcOrd="0" destOrd="0" parTransId="{B309635C-0F85-4EA7-A5E2-859A66F4E462}" sibTransId="{0A7C61E1-1AD7-4F9D-9139-94C82250ADEB}"/>
    <dgm:cxn modelId="{AE9C38C2-CF38-4742-9359-766BD4B57373}" type="presOf" srcId="{95CC68D1-8572-43E7-B840-7DBC0D6703C1}" destId="{8F6D16F0-54EC-44AC-956F-DC90DB2432A4}" srcOrd="0" destOrd="0" presId="urn:microsoft.com/office/officeart/2005/8/layout/vList5"/>
    <dgm:cxn modelId="{27F327C6-668E-4394-ACF7-1CD1C385F82F}" type="presOf" srcId="{9572F593-3481-4876-9F70-EF558F1D91A3}" destId="{6B330B6F-70D6-4634-B924-C271B45F00E5}" srcOrd="0" destOrd="2" presId="urn:microsoft.com/office/officeart/2005/8/layout/vList5"/>
    <dgm:cxn modelId="{1BA454C8-B9A6-4C64-8664-905D406D017D}" srcId="{89FFE921-0B4E-4984-B81A-5D9A259FD5F1}" destId="{BA317ED5-A810-4A91-9856-8E6B3E2C2CC7}" srcOrd="0" destOrd="0" parTransId="{7C8568EB-F1D9-47ED-B12C-95916C78E0C8}" sibTransId="{28181177-93CB-4345-AE2E-B9D65BBB8B07}"/>
    <dgm:cxn modelId="{32FBB5CC-37DD-4E2C-8B00-C3044D5B8B88}" type="presOf" srcId="{651EA18D-CB24-40BA-839D-830951D81F30}" destId="{D4369B4C-8BEA-4F2B-9EB3-7719CB0C1F03}" srcOrd="0" destOrd="0" presId="urn:microsoft.com/office/officeart/2005/8/layout/vList5"/>
    <dgm:cxn modelId="{10030DD3-CF6F-4B3F-B613-1897E3FF6838}" srcId="{89FFE921-0B4E-4984-B81A-5D9A259FD5F1}" destId="{267EA718-18D4-4CF1-92AD-9DDEDB907C8E}" srcOrd="1" destOrd="0" parTransId="{963CEE0A-50F6-4623-9411-974800DD7A8A}" sibTransId="{A63E62C8-0B80-4DB3-A39F-A7F78303B459}"/>
    <dgm:cxn modelId="{BF6FCAD5-538D-4A93-A60A-8374A6B5C456}" srcId="{0E6326CA-5C04-4384-8A40-9D37A5B0A347}" destId="{95CC68D1-8572-43E7-B840-7DBC0D6703C1}" srcOrd="0" destOrd="0" parTransId="{DECD2934-F031-43E8-AEC0-A6EE32ACB30F}" sibTransId="{686FEBB5-F0AB-47F3-913B-358CBF606DDA}"/>
    <dgm:cxn modelId="{BB977ADA-E15B-45D1-9ACD-D38827A337B2}" srcId="{267EA718-18D4-4CF1-92AD-9DDEDB907C8E}" destId="{F17E6796-5FAF-4E47-91D7-C0C68897BC1A}" srcOrd="1" destOrd="0" parTransId="{51121953-8DD3-420D-9E11-D90CFA14E494}" sibTransId="{B89351D8-C790-49BA-B518-84BD8EE1B96E}"/>
    <dgm:cxn modelId="{A5878DDC-1BCE-4549-B50E-11196476AA72}" type="presOf" srcId="{4B21CC63-52E1-4BE2-8FDD-A19948341966}" destId="{8F6D16F0-54EC-44AC-956F-DC90DB2432A4}" srcOrd="0" destOrd="2" presId="urn:microsoft.com/office/officeart/2005/8/layout/vList5"/>
    <dgm:cxn modelId="{3F6653DD-1A9C-45D3-8869-8DCCFECCBF8D}" srcId="{267EA718-18D4-4CF1-92AD-9DDEDB907C8E}" destId="{19D6A587-77CD-461F-B889-12F5B543A625}" srcOrd="0" destOrd="0" parTransId="{BAF01AF9-42D0-4E7B-9668-20EB0E047219}" sibTransId="{B0A06387-2723-47EA-ABD2-B4E0E41CC673}"/>
    <dgm:cxn modelId="{EEAA0ADE-14C4-40ED-8C63-FE4E3BA62741}" type="presOf" srcId="{BAE43A3A-13C6-49E4-A77A-758D1A829045}" destId="{6B330B6F-70D6-4634-B924-C271B45F00E5}" srcOrd="0" destOrd="0" presId="urn:microsoft.com/office/officeart/2005/8/layout/vList5"/>
    <dgm:cxn modelId="{502DE0DF-1719-44F0-8C0B-E56F7E5064B0}" type="presOf" srcId="{06661E2C-D1DE-41BE-A1D8-AF639E7D4ABC}" destId="{D86B2383-3915-45ED-8061-ECF2CBADBC09}" srcOrd="0" destOrd="0" presId="urn:microsoft.com/office/officeart/2005/8/layout/vList5"/>
    <dgm:cxn modelId="{3D3037E2-B992-4C52-ABE4-2C7B0E723262}" type="presOf" srcId="{F17E6796-5FAF-4E47-91D7-C0C68897BC1A}" destId="{46E9AFCF-777C-41C4-8E5C-99C0811D078C}" srcOrd="0" destOrd="1" presId="urn:microsoft.com/office/officeart/2005/8/layout/vList5"/>
    <dgm:cxn modelId="{ADDCBBE4-4CCC-4E0F-9D8A-C465B2088832}" type="presOf" srcId="{E3BE5D05-F3D6-4F49-9D04-5AA110F9FAF1}" destId="{661D91B8-899C-4E8B-833D-B1B87113F442}" srcOrd="0" destOrd="2" presId="urn:microsoft.com/office/officeart/2005/8/layout/vList5"/>
    <dgm:cxn modelId="{7E150EF1-918D-48B5-BECC-6433CA78C828}" srcId="{89FFE921-0B4E-4984-B81A-5D9A259FD5F1}" destId="{0E6326CA-5C04-4384-8A40-9D37A5B0A347}" srcOrd="4" destOrd="0" parTransId="{C3DF92AB-D7BF-4676-A07E-3A67495402A1}" sibTransId="{94FECC51-E0F5-491F-B99C-899A0B0CD966}"/>
    <dgm:cxn modelId="{DAF482F6-59D1-45DF-ABF8-01720214D1FC}" type="presOf" srcId="{0E6326CA-5C04-4384-8A40-9D37A5B0A347}" destId="{879708E2-5371-4823-87A2-BCCA3116983A}" srcOrd="0" destOrd="0" presId="urn:microsoft.com/office/officeart/2005/8/layout/vList5"/>
    <dgm:cxn modelId="{252C0E51-43D4-4E16-92FE-8AF4D497AF95}" type="presParOf" srcId="{6CB9C408-1C9D-4D87-AB4E-19D0DA0AC66B}" destId="{29F1B33E-CDE8-402A-BFB3-6F075C474833}" srcOrd="0" destOrd="0" presId="urn:microsoft.com/office/officeart/2005/8/layout/vList5"/>
    <dgm:cxn modelId="{5866C9DA-A00F-407A-9F9E-C2440B3F4504}" type="presParOf" srcId="{29F1B33E-CDE8-402A-BFB3-6F075C474833}" destId="{BB780A4C-DF1B-452F-A22A-2837C7D5A28C}" srcOrd="0" destOrd="0" presId="urn:microsoft.com/office/officeart/2005/8/layout/vList5"/>
    <dgm:cxn modelId="{C8D0989E-2F3B-4F2F-A945-1A2DBC8173C1}" type="presParOf" srcId="{29F1B33E-CDE8-402A-BFB3-6F075C474833}" destId="{D4369B4C-8BEA-4F2B-9EB3-7719CB0C1F03}" srcOrd="1" destOrd="0" presId="urn:microsoft.com/office/officeart/2005/8/layout/vList5"/>
    <dgm:cxn modelId="{BD825074-1FE9-4AC7-8B82-FBF0E6D4333C}" type="presParOf" srcId="{6CB9C408-1C9D-4D87-AB4E-19D0DA0AC66B}" destId="{A5EA3582-DF9D-4300-BE3C-F3C371CFDC18}" srcOrd="1" destOrd="0" presId="urn:microsoft.com/office/officeart/2005/8/layout/vList5"/>
    <dgm:cxn modelId="{7D367271-5B4A-4724-945B-63956B0B0B6E}" type="presParOf" srcId="{6CB9C408-1C9D-4D87-AB4E-19D0DA0AC66B}" destId="{1C747719-C188-4481-82F6-89C6FC215445}" srcOrd="2" destOrd="0" presId="urn:microsoft.com/office/officeart/2005/8/layout/vList5"/>
    <dgm:cxn modelId="{8280EAFD-0AF7-4143-AE14-2227BFB09AD6}" type="presParOf" srcId="{1C747719-C188-4481-82F6-89C6FC215445}" destId="{B8238A47-A012-49B2-B27B-D9CCEA34B1F5}" srcOrd="0" destOrd="0" presId="urn:microsoft.com/office/officeart/2005/8/layout/vList5"/>
    <dgm:cxn modelId="{A1A65222-FD53-490E-850D-0297CA39E84E}" type="presParOf" srcId="{1C747719-C188-4481-82F6-89C6FC215445}" destId="{46E9AFCF-777C-41C4-8E5C-99C0811D078C}" srcOrd="1" destOrd="0" presId="urn:microsoft.com/office/officeart/2005/8/layout/vList5"/>
    <dgm:cxn modelId="{21CF4653-B667-494E-B144-56BAFB316A54}" type="presParOf" srcId="{6CB9C408-1C9D-4D87-AB4E-19D0DA0AC66B}" destId="{CEBC9815-FFE1-470E-BAA6-B78181A09255}" srcOrd="3" destOrd="0" presId="urn:microsoft.com/office/officeart/2005/8/layout/vList5"/>
    <dgm:cxn modelId="{100819E2-103D-4C3E-BDDA-96E68253C0D4}" type="presParOf" srcId="{6CB9C408-1C9D-4D87-AB4E-19D0DA0AC66B}" destId="{7C2A7A56-9647-413D-A4B0-D0671A49945E}" srcOrd="4" destOrd="0" presId="urn:microsoft.com/office/officeart/2005/8/layout/vList5"/>
    <dgm:cxn modelId="{92DE2BBF-AB48-4EFB-9D3E-132650476238}" type="presParOf" srcId="{7C2A7A56-9647-413D-A4B0-D0671A49945E}" destId="{D86B2383-3915-45ED-8061-ECF2CBADBC09}" srcOrd="0" destOrd="0" presId="urn:microsoft.com/office/officeart/2005/8/layout/vList5"/>
    <dgm:cxn modelId="{4ED42DF1-0DD4-4E64-B799-BED6FDDE5B04}" type="presParOf" srcId="{7C2A7A56-9647-413D-A4B0-D0671A49945E}" destId="{661D91B8-899C-4E8B-833D-B1B87113F442}" srcOrd="1" destOrd="0" presId="urn:microsoft.com/office/officeart/2005/8/layout/vList5"/>
    <dgm:cxn modelId="{37F9C0E2-B546-419D-9F8C-2B648EFF034C}" type="presParOf" srcId="{6CB9C408-1C9D-4D87-AB4E-19D0DA0AC66B}" destId="{EE845732-0097-4585-8FE5-0A68D08EF396}" srcOrd="5" destOrd="0" presId="urn:microsoft.com/office/officeart/2005/8/layout/vList5"/>
    <dgm:cxn modelId="{757ED70A-DC08-495C-88C6-2D6FD6126B21}" type="presParOf" srcId="{6CB9C408-1C9D-4D87-AB4E-19D0DA0AC66B}" destId="{3A46E2BB-FBE0-4087-8752-4E75942F997E}" srcOrd="6" destOrd="0" presId="urn:microsoft.com/office/officeart/2005/8/layout/vList5"/>
    <dgm:cxn modelId="{BCE2C72D-453C-4801-98B4-565EE2A975F1}" type="presParOf" srcId="{3A46E2BB-FBE0-4087-8752-4E75942F997E}" destId="{7F4E2C34-5135-4154-969C-452F263123EA}" srcOrd="0" destOrd="0" presId="urn:microsoft.com/office/officeart/2005/8/layout/vList5"/>
    <dgm:cxn modelId="{EFF88634-4C0E-4564-B128-86F6B128346E}" type="presParOf" srcId="{3A46E2BB-FBE0-4087-8752-4E75942F997E}" destId="{6B330B6F-70D6-4634-B924-C271B45F00E5}" srcOrd="1" destOrd="0" presId="urn:microsoft.com/office/officeart/2005/8/layout/vList5"/>
    <dgm:cxn modelId="{DAF8ABD1-148A-4552-8F96-577AE271F0E9}" type="presParOf" srcId="{6CB9C408-1C9D-4D87-AB4E-19D0DA0AC66B}" destId="{D3F59D5F-AB48-4E82-A0BE-A3B5517E4B40}" srcOrd="7" destOrd="0" presId="urn:microsoft.com/office/officeart/2005/8/layout/vList5"/>
    <dgm:cxn modelId="{B436CE7D-177A-434A-A4F5-3EC1F9379AFA}" type="presParOf" srcId="{6CB9C408-1C9D-4D87-AB4E-19D0DA0AC66B}" destId="{583D4348-7A75-4940-92BA-DBA7F9BEDA8A}" srcOrd="8" destOrd="0" presId="urn:microsoft.com/office/officeart/2005/8/layout/vList5"/>
    <dgm:cxn modelId="{07F70D42-352C-4179-A213-09E8EB5C01AC}" type="presParOf" srcId="{583D4348-7A75-4940-92BA-DBA7F9BEDA8A}" destId="{879708E2-5371-4823-87A2-BCCA3116983A}" srcOrd="0" destOrd="0" presId="urn:microsoft.com/office/officeart/2005/8/layout/vList5"/>
    <dgm:cxn modelId="{9BCAD8EE-1AB0-49BA-BC20-7D217705109C}" type="presParOf" srcId="{583D4348-7A75-4940-92BA-DBA7F9BEDA8A}" destId="{8F6D16F0-54EC-44AC-956F-DC90DB2432A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69B4C-8BEA-4F2B-9EB3-7719CB0C1F03}">
      <dsp:nvSpPr>
        <dsp:cNvPr id="0" name=""/>
        <dsp:cNvSpPr/>
      </dsp:nvSpPr>
      <dsp:spPr>
        <a:xfrm rot="5400000">
          <a:off x="4895277" y="-2398513"/>
          <a:ext cx="641968" cy="56684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Funktionsweise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Organisatorisches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Rechtliche Aspekte</a:t>
          </a:r>
        </a:p>
      </dsp:txBody>
      <dsp:txXfrm rot="-5400000">
        <a:off x="2382032" y="146070"/>
        <a:ext cx="5637120" cy="579292"/>
      </dsp:txXfrm>
    </dsp:sp>
    <dsp:sp modelId="{BB780A4C-DF1B-452F-A22A-2837C7D5A28C}">
      <dsp:nvSpPr>
        <dsp:cNvPr id="0" name=""/>
        <dsp:cNvSpPr/>
      </dsp:nvSpPr>
      <dsp:spPr>
        <a:xfrm>
          <a:off x="374444" y="34479"/>
          <a:ext cx="2007588" cy="802460"/>
        </a:xfrm>
        <a:prstGeom prst="roundRect">
          <a:avLst/>
        </a:prstGeom>
        <a:solidFill>
          <a:srgbClr val="0185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Beratung</a:t>
          </a:r>
        </a:p>
      </dsp:txBody>
      <dsp:txXfrm>
        <a:off x="413617" y="73652"/>
        <a:ext cx="1929242" cy="724114"/>
      </dsp:txXfrm>
    </dsp:sp>
    <dsp:sp modelId="{46E9AFCF-777C-41C4-8E5C-99C0811D078C}">
      <dsp:nvSpPr>
        <dsp:cNvPr id="0" name=""/>
        <dsp:cNvSpPr/>
      </dsp:nvSpPr>
      <dsp:spPr>
        <a:xfrm rot="5400000">
          <a:off x="4895277" y="-1588580"/>
          <a:ext cx="641968" cy="56684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Entwurf der E-Klausur-Fragen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Anlegen der E-Fragen in ILIAS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Testeinstellungen für E-Klausur</a:t>
          </a:r>
        </a:p>
      </dsp:txBody>
      <dsp:txXfrm rot="-5400000">
        <a:off x="2382032" y="956003"/>
        <a:ext cx="5637120" cy="579292"/>
      </dsp:txXfrm>
    </dsp:sp>
    <dsp:sp modelId="{B8238A47-A012-49B2-B27B-D9CCEA34B1F5}">
      <dsp:nvSpPr>
        <dsp:cNvPr id="0" name=""/>
        <dsp:cNvSpPr/>
      </dsp:nvSpPr>
      <dsp:spPr>
        <a:xfrm>
          <a:off x="374444" y="877062"/>
          <a:ext cx="2007588" cy="802460"/>
        </a:xfrm>
        <a:prstGeom prst="roundRect">
          <a:avLst/>
        </a:prstGeom>
        <a:solidFill>
          <a:srgbClr val="0185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Erstellung</a:t>
          </a:r>
        </a:p>
      </dsp:txBody>
      <dsp:txXfrm>
        <a:off x="413617" y="916235"/>
        <a:ext cx="1929242" cy="724114"/>
      </dsp:txXfrm>
    </dsp:sp>
    <dsp:sp modelId="{661D91B8-899C-4E8B-833D-B1B87113F442}">
      <dsp:nvSpPr>
        <dsp:cNvPr id="0" name=""/>
        <dsp:cNvSpPr/>
      </dsp:nvSpPr>
      <dsp:spPr>
        <a:xfrm rot="5400000">
          <a:off x="4895277" y="-745997"/>
          <a:ext cx="641968" cy="56684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Raum und Terminplanung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Bereitstellung der Prüfungsumgebung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Vorbereitung der PC-Räume</a:t>
          </a:r>
        </a:p>
      </dsp:txBody>
      <dsp:txXfrm rot="-5400000">
        <a:off x="2382032" y="1798586"/>
        <a:ext cx="5637120" cy="579292"/>
      </dsp:txXfrm>
    </dsp:sp>
    <dsp:sp modelId="{D86B2383-3915-45ED-8061-ECF2CBADBC09}">
      <dsp:nvSpPr>
        <dsp:cNvPr id="0" name=""/>
        <dsp:cNvSpPr/>
      </dsp:nvSpPr>
      <dsp:spPr>
        <a:xfrm>
          <a:off x="374444" y="1719645"/>
          <a:ext cx="2007588" cy="802460"/>
        </a:xfrm>
        <a:prstGeom prst="roundRect">
          <a:avLst/>
        </a:prstGeom>
        <a:solidFill>
          <a:srgbClr val="0185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Vorbereitung</a:t>
          </a:r>
        </a:p>
      </dsp:txBody>
      <dsp:txXfrm>
        <a:off x="413617" y="1758818"/>
        <a:ext cx="1929242" cy="724114"/>
      </dsp:txXfrm>
    </dsp:sp>
    <dsp:sp modelId="{6B330B6F-70D6-4634-B924-C271B45F00E5}">
      <dsp:nvSpPr>
        <dsp:cNvPr id="0" name=""/>
        <dsp:cNvSpPr/>
      </dsp:nvSpPr>
      <dsp:spPr>
        <a:xfrm rot="5400000">
          <a:off x="4895277" y="96585"/>
          <a:ext cx="641968" cy="56684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Bearbeitung der E-Klausur durch die Studierenden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Technische Aufsicht und Beobachtung des Klausurverlaufs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Erste Sicherung der E-Klausur </a:t>
          </a:r>
        </a:p>
      </dsp:txBody>
      <dsp:txXfrm rot="-5400000">
        <a:off x="2382032" y="2641168"/>
        <a:ext cx="5637120" cy="579292"/>
      </dsp:txXfrm>
    </dsp:sp>
    <dsp:sp modelId="{7F4E2C34-5135-4154-969C-452F263123EA}">
      <dsp:nvSpPr>
        <dsp:cNvPr id="0" name=""/>
        <dsp:cNvSpPr/>
      </dsp:nvSpPr>
      <dsp:spPr>
        <a:xfrm>
          <a:off x="374444" y="2562229"/>
          <a:ext cx="2007588" cy="802460"/>
        </a:xfrm>
        <a:prstGeom prst="roundRect">
          <a:avLst/>
        </a:prstGeom>
        <a:solidFill>
          <a:srgbClr val="0185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Durchführung</a:t>
          </a:r>
        </a:p>
      </dsp:txBody>
      <dsp:txXfrm>
        <a:off x="413617" y="2601402"/>
        <a:ext cx="1929242" cy="724114"/>
      </dsp:txXfrm>
    </dsp:sp>
    <dsp:sp modelId="{8F6D16F0-54EC-44AC-956F-DC90DB2432A4}">
      <dsp:nvSpPr>
        <dsp:cNvPr id="0" name=""/>
        <dsp:cNvSpPr/>
      </dsp:nvSpPr>
      <dsp:spPr>
        <a:xfrm rot="5400000">
          <a:off x="4895277" y="939169"/>
          <a:ext cx="641968" cy="566845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Manuelle Korrektur und Nachkorrektur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Einsichtnahme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Archivierung</a:t>
          </a:r>
        </a:p>
      </dsp:txBody>
      <dsp:txXfrm rot="-5400000">
        <a:off x="2382032" y="3483752"/>
        <a:ext cx="5637120" cy="579292"/>
      </dsp:txXfrm>
    </dsp:sp>
    <dsp:sp modelId="{879708E2-5371-4823-87A2-BCCA3116983A}">
      <dsp:nvSpPr>
        <dsp:cNvPr id="0" name=""/>
        <dsp:cNvSpPr/>
      </dsp:nvSpPr>
      <dsp:spPr>
        <a:xfrm>
          <a:off x="374444" y="3374003"/>
          <a:ext cx="2007588" cy="802460"/>
        </a:xfrm>
        <a:prstGeom prst="roundRect">
          <a:avLst/>
        </a:prstGeom>
        <a:solidFill>
          <a:srgbClr val="01855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Nachbereitung</a:t>
          </a:r>
        </a:p>
      </dsp:txBody>
      <dsp:txXfrm>
        <a:off x="413617" y="3413176"/>
        <a:ext cx="1929242" cy="724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10C578-C440-4F0E-94D2-62FDEFD557A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521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B2DBCE-A988-4F91-B77F-7C5D3EE5F4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055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9pPr>
          </a:lstStyle>
          <a:p>
            <a:fld id="{76BA1000-0597-47D3-BAED-79D97A459347}" type="slidenum">
              <a:rPr lang="de-DE" sz="1200" smtClean="0"/>
              <a:pPr/>
              <a:t>1</a:t>
            </a:fld>
            <a:endParaRPr lang="de-DE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8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DBCE-A988-4F91-B77F-7C5D3EE5F4DD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94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 userDrawn="1"/>
        </p:nvSpPr>
        <p:spPr bwMode="auto">
          <a:xfrm>
            <a:off x="0" y="2132856"/>
            <a:ext cx="9906000" cy="2016869"/>
          </a:xfrm>
          <a:prstGeom prst="rect">
            <a:avLst/>
          </a:prstGeom>
          <a:gradFill flip="none" rotWithShape="1">
            <a:gsLst>
              <a:gs pos="4000">
                <a:srgbClr val="999999">
                  <a:alpha val="81000"/>
                </a:srgbClr>
              </a:gs>
              <a:gs pos="60000">
                <a:schemeClr val="bg1">
                  <a:lumMod val="95000"/>
                  <a:shade val="67500"/>
                  <a:satMod val="115000"/>
                  <a:alpha val="70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91413" tIns="45706" rIns="91413" bIns="45706"/>
          <a:lstStyle/>
          <a:p>
            <a:pPr algn="ctr" eaLnBrk="1" hangingPunct="1">
              <a:spcBef>
                <a:spcPct val="20000"/>
              </a:spcBef>
              <a:defRPr/>
            </a:pPr>
            <a:endParaRPr lang="de-DE" sz="2800" b="1" dirty="0">
              <a:solidFill>
                <a:srgbClr val="5C6971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de-DE" sz="2800" b="1" dirty="0">
                <a:solidFill>
                  <a:srgbClr val="5C6971"/>
                </a:solidFill>
              </a:rPr>
              <a:t>E-Klausuren mit ILIAS: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de-DE" sz="2800" b="1" dirty="0">
                <a:solidFill>
                  <a:srgbClr val="5C6971"/>
                </a:solidFill>
              </a:rPr>
              <a:t>Ein Service für Lehrende an der DHBW Karlsruhe</a:t>
            </a:r>
          </a:p>
        </p:txBody>
      </p:sp>
      <p:sp>
        <p:nvSpPr>
          <p:cNvPr id="3" name="Text Box 35"/>
          <p:cNvSpPr txBox="1">
            <a:spLocks noChangeArrowheads="1"/>
          </p:cNvSpPr>
          <p:nvPr userDrawn="1"/>
        </p:nvSpPr>
        <p:spPr bwMode="auto">
          <a:xfrm>
            <a:off x="0" y="4221163"/>
            <a:ext cx="98774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9pPr>
          </a:lstStyle>
          <a:p>
            <a:pPr algn="ctr">
              <a:defRPr/>
            </a:pPr>
            <a:r>
              <a:rPr lang="de-DE" sz="1500" dirty="0">
                <a:solidFill>
                  <a:srgbClr val="5C6971"/>
                </a:solidFill>
              </a:rPr>
              <a:t>Anja Richter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089" y="5229200"/>
            <a:ext cx="2249335" cy="159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8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C6971"/>
                </a:solidFill>
              </a:defRPr>
            </a:lvl1pPr>
            <a:lvl2pPr>
              <a:defRPr>
                <a:solidFill>
                  <a:srgbClr val="5C6971"/>
                </a:solidFill>
              </a:defRPr>
            </a:lvl2pPr>
            <a:lvl3pPr>
              <a:defRPr>
                <a:solidFill>
                  <a:srgbClr val="5C6971"/>
                </a:solidFill>
              </a:defRPr>
            </a:lvl3pPr>
            <a:lvl4pPr>
              <a:defRPr>
                <a:solidFill>
                  <a:srgbClr val="5C6971"/>
                </a:solidFill>
              </a:defRPr>
            </a:lvl4pPr>
            <a:lvl5pPr>
              <a:defRPr>
                <a:solidFill>
                  <a:srgbClr val="5C697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0B86-591B-4CFA-B584-8B3C0E675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6D20C-C13A-401F-86D8-BE1F458316FA}" type="datetime1">
              <a:rPr lang="de-DE"/>
              <a:pPr>
                <a:defRPr/>
              </a:pPr>
              <a:t>10.09.2020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2366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2438400"/>
            <a:ext cx="4191000" cy="3657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5400" y="2438400"/>
            <a:ext cx="4191000" cy="3657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B1EBE-7D09-4A4E-B8FA-07888BD2F5E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592F-E9FE-421F-A109-8906B3799E86}" type="datetime1">
              <a:rPr lang="de-DE"/>
              <a:pPr>
                <a:defRPr/>
              </a:pPr>
              <a:t>10.09.2020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8802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447800"/>
            <a:ext cx="8534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62000" y="2438400"/>
            <a:ext cx="4191000" cy="36576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5400" y="2438400"/>
            <a:ext cx="4191000" cy="3657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D6CD3-BE30-4522-8983-0FA3BFF052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552FB-A7BA-4E4D-82FC-33940ED2875B}" type="datetime1">
              <a:rPr lang="de-DE"/>
              <a:pPr>
                <a:defRPr/>
              </a:pPr>
              <a:t>10.09.2020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879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478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4088" y="6297613"/>
            <a:ext cx="798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rgbClr val="5C6971"/>
                </a:solidFill>
              </a:defRPr>
            </a:lvl1pPr>
          </a:lstStyle>
          <a:p>
            <a:pPr>
              <a:defRPr/>
            </a:pPr>
            <a:fld id="{3A72F86C-6802-4533-95FD-0F9BEBAFA80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 flipV="1">
            <a:off x="2379663" y="685800"/>
            <a:ext cx="5146675" cy="0"/>
          </a:xfrm>
          <a:prstGeom prst="line">
            <a:avLst/>
          </a:prstGeom>
          <a:noFill/>
          <a:ln w="3175">
            <a:solidFill>
              <a:srgbClr val="5C6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609600" y="6248400"/>
            <a:ext cx="8686800" cy="0"/>
          </a:xfrm>
          <a:prstGeom prst="line">
            <a:avLst/>
          </a:prstGeom>
          <a:noFill/>
          <a:ln w="3175">
            <a:solidFill>
              <a:srgbClr val="5C6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4384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Datumsplatzhalter 4"/>
          <p:cNvSpPr>
            <a:spLocks noGrp="1"/>
          </p:cNvSpPr>
          <p:nvPr>
            <p:ph type="dt" sz="half" idx="2"/>
          </p:nvPr>
        </p:nvSpPr>
        <p:spPr>
          <a:xfrm>
            <a:off x="415925" y="6308725"/>
            <a:ext cx="1331913" cy="4587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36F3E57-C406-428C-9995-4ACA2264B238}" type="datetime1">
              <a:rPr lang="de-DE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11" name="Inhaltsplatzhalter 2"/>
          <p:cNvSpPr txBox="1">
            <a:spLocks/>
          </p:cNvSpPr>
          <p:nvPr userDrawn="1"/>
        </p:nvSpPr>
        <p:spPr>
          <a:xfrm>
            <a:off x="1784648" y="6308725"/>
            <a:ext cx="6768752" cy="360363"/>
          </a:xfrm>
          <a:prstGeom prst="rect">
            <a:avLst/>
          </a:prstGeom>
        </p:spPr>
        <p:txBody>
          <a:bodyPr/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defRPr sz="9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5C6971"/>
                </a:solidFill>
                <a:latin typeface="+mn-lt"/>
                <a:ea typeface="+mn-ea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C6971"/>
                </a:solidFill>
                <a:latin typeface="+mn-lt"/>
                <a:ea typeface="+mn-ea"/>
              </a:defRPr>
            </a:lvl3pPr>
            <a:lvl4pPr marL="15621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5C6971"/>
                </a:solidFill>
                <a:latin typeface="+mn-lt"/>
                <a:ea typeface="+mn-ea"/>
              </a:defRPr>
            </a:lvl4pPr>
            <a:lvl5pPr marL="19812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5C6971"/>
                </a:solidFill>
                <a:latin typeface="+mn-lt"/>
                <a:ea typeface="+mn-ea"/>
              </a:defRPr>
            </a:lvl5pPr>
            <a:lvl6pPr marL="24384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de-DE" sz="800" dirty="0"/>
              <a:t>optes + Dieses Vorhaben wird aus Mitteln des Bundesministeriums für Bildung und</a:t>
            </a:r>
            <a:r>
              <a:rPr lang="de-DE" sz="800" baseline="0" dirty="0"/>
              <a:t> </a:t>
            </a:r>
            <a:r>
              <a:rPr lang="de-DE" sz="800" dirty="0"/>
              <a:t>Forschung unter dem </a:t>
            </a:r>
          </a:p>
          <a:p>
            <a:pPr>
              <a:defRPr/>
            </a:pPr>
            <a:r>
              <a:rPr lang="de-DE" sz="800" dirty="0"/>
              <a:t>Förderkennzeichen 01PL17012 gefördert. Die Verantwortung für den Inhalt dieser Veröffentlichung liegt beim Autor.</a:t>
            </a:r>
          </a:p>
          <a:p>
            <a:pPr>
              <a:defRPr/>
            </a:pPr>
            <a:endParaRPr lang="de-DE" sz="800" dirty="0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9" y="242020"/>
            <a:ext cx="2039144" cy="88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7" descr="DHBW_d_Karlsruhe_46mm_4c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80" y="242020"/>
            <a:ext cx="1645920" cy="7950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hteck 12"/>
          <p:cNvSpPr/>
          <p:nvPr userDrawn="1"/>
        </p:nvSpPr>
        <p:spPr>
          <a:xfrm>
            <a:off x="3081250" y="116632"/>
            <a:ext cx="3714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5C6971"/>
                </a:solidFill>
                <a:effectLst/>
                <a:uLnTx/>
                <a:uFillTx/>
                <a:latin typeface="Arial" charset="0"/>
                <a:ea typeface="ＭＳ Ｐゴシック" pitchFamily="-32" charset="-128"/>
                <a:cs typeface="+mn-cs"/>
              </a:rPr>
              <a:t>19. Internationale ILIAS-Konferenz, 10./11. September 2020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6" r:id="rId2"/>
    <p:sldLayoutId id="2147483687" r:id="rId3"/>
    <p:sldLayoutId id="2147483688" r:id="rId4"/>
  </p:sldLayoutIdLst>
  <p:hf hdr="0" ftr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  <a:ea typeface="ＭＳ Ｐゴシック" pitchFamily="-32" charset="-128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  <a:ea typeface="ＭＳ Ｐゴシック" pitchFamily="-32" charset="-128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  <a:ea typeface="ＭＳ Ｐゴシック" pitchFamily="-32" charset="-128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charset="0"/>
          <a:ea typeface="ＭＳ Ｐゴシック" pitchFamily="-32" charset="-128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200">
          <a:solidFill>
            <a:srgbClr val="E2001A"/>
          </a:solidFill>
          <a:latin typeface="Arial" charset="0"/>
          <a:ea typeface="ＭＳ Ｐゴシック" pitchFamily="-32" charset="-128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200">
          <a:solidFill>
            <a:srgbClr val="E2001A"/>
          </a:solidFill>
          <a:latin typeface="Arial" charset="0"/>
          <a:ea typeface="ＭＳ Ｐゴシック" pitchFamily="-32" charset="-128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200">
          <a:solidFill>
            <a:srgbClr val="E2001A"/>
          </a:solidFill>
          <a:latin typeface="Arial" charset="0"/>
          <a:ea typeface="ＭＳ Ｐゴシック" pitchFamily="-32" charset="-128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200">
          <a:solidFill>
            <a:srgbClr val="E2001A"/>
          </a:solidFill>
          <a:latin typeface="Arial" charset="0"/>
          <a:ea typeface="ＭＳ Ｐゴシック" pitchFamily="-32" charset="-128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defRPr sz="1600">
          <a:solidFill>
            <a:srgbClr val="5C697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5C6971"/>
          </a:solidFill>
          <a:latin typeface="+mn-lt"/>
          <a:ea typeface="+mn-ea"/>
        </a:defRPr>
      </a:lvl2pPr>
      <a:lvl3pPr marL="1143000" indent="-230188" algn="l" defTabSz="912813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5C6971"/>
          </a:solidFill>
          <a:latin typeface="+mn-lt"/>
          <a:ea typeface="+mn-ea"/>
        </a:defRPr>
      </a:lvl3pPr>
      <a:lvl4pPr marL="1562100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5C6971"/>
          </a:solidFill>
          <a:latin typeface="+mn-lt"/>
          <a:ea typeface="+mn-ea"/>
        </a:defRPr>
      </a:lvl4pPr>
      <a:lvl5pPr marL="1981200" indent="-228600" algn="l" defTabSz="912813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C6971"/>
          </a:solidFill>
          <a:latin typeface="+mn-lt"/>
          <a:ea typeface="+mn-ea"/>
        </a:defRPr>
      </a:lvl5pPr>
      <a:lvl6pPr marL="2438400" indent="-228600" algn="l" defTabSz="912813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</a:defRPr>
      </a:lvl6pPr>
      <a:lvl7pPr marL="2895600" indent="-228600" algn="l" defTabSz="912813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</a:defRPr>
      </a:lvl7pPr>
      <a:lvl8pPr marL="3352800" indent="-228600" algn="l" defTabSz="912813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</a:defRPr>
      </a:lvl8pPr>
      <a:lvl9pPr marL="3810000" indent="-228600" algn="l" defTabSz="912813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tes.de/goto.php?target=wiki_wpage_757_4929&amp;client_id=optes" TargetMode="External"/><Relationship Id="rId2" Type="http://schemas.openxmlformats.org/officeDocument/2006/relationships/hyperlink" Target="https://www.optes.de/goto.php?target=wiki_wpage_1656_4929&amp;client_id=opte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C0B86-591B-4CFA-B584-8B3C0E675724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7AF6D20C-C13A-401F-86D8-BE1F458316FA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9" name="Ovale Legende 8"/>
          <p:cNvSpPr/>
          <p:nvPr/>
        </p:nvSpPr>
        <p:spPr bwMode="auto">
          <a:xfrm>
            <a:off x="3224808" y="4075782"/>
            <a:ext cx="1872208" cy="792088"/>
          </a:xfrm>
          <a:prstGeom prst="wedgeEllipseCallout">
            <a:avLst>
              <a:gd name="adj1" fmla="val -57900"/>
              <a:gd name="adj2" fmla="val 54254"/>
            </a:avLst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2" charset="-128"/>
              </a:rPr>
              <a:t>?</a:t>
            </a:r>
          </a:p>
        </p:txBody>
      </p:sp>
      <p:sp>
        <p:nvSpPr>
          <p:cNvPr id="11" name="Ovale Legende 10"/>
          <p:cNvSpPr/>
          <p:nvPr/>
        </p:nvSpPr>
        <p:spPr bwMode="auto">
          <a:xfrm>
            <a:off x="4592960" y="4365104"/>
            <a:ext cx="1656184" cy="792088"/>
          </a:xfrm>
          <a:prstGeom prst="wedgeEllipseCallout">
            <a:avLst>
              <a:gd name="adj1" fmla="val 61491"/>
              <a:gd name="adj2" fmla="val 50131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2" charset="-128"/>
              </a:rPr>
              <a:t>!</a:t>
            </a:r>
          </a:p>
        </p:txBody>
      </p:sp>
      <p:sp>
        <p:nvSpPr>
          <p:cNvPr id="12" name="Titel 7"/>
          <p:cNvSpPr txBox="1">
            <a:spLocks/>
          </p:cNvSpPr>
          <p:nvPr/>
        </p:nvSpPr>
        <p:spPr bwMode="auto">
          <a:xfrm>
            <a:off x="2144688" y="2928528"/>
            <a:ext cx="5256584" cy="39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2pPr>
            <a:lvl3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3pPr>
            <a:lvl4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4pPr>
            <a:lvl5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5pPr>
            <a:lvl6pPr marL="4572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6pPr>
            <a:lvl7pPr marL="9144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7pPr>
            <a:lvl8pPr marL="13716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8pPr>
            <a:lvl9pPr marL="18288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9pPr>
          </a:lstStyle>
          <a:p>
            <a:r>
              <a:rPr lang="de-DE" kern="0" dirty="0"/>
              <a:t>Vielen Dank für Ihre Aufmerksamkeit!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40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8686800" cy="613048"/>
          </a:xfrm>
        </p:spPr>
        <p:txBody>
          <a:bodyPr/>
          <a:lstStyle/>
          <a:p>
            <a:r>
              <a:rPr lang="de-DE" dirty="0"/>
              <a:t>E-Klausuren im </a:t>
            </a:r>
            <a:r>
              <a:rPr lang="de-DE" dirty="0" err="1"/>
              <a:t>Optes</a:t>
            </a:r>
            <a:r>
              <a:rPr lang="de-DE" dirty="0"/>
              <a:t>-Projekt</a:t>
            </a:r>
            <a:endParaRPr lang="de-DE" i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609600" y="2276872"/>
            <a:ext cx="8686800" cy="50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2pPr>
            <a:lvl3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3pPr>
            <a:lvl4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4pPr>
            <a:lvl5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-32" charset="-128"/>
              </a:defRPr>
            </a:lvl5pPr>
            <a:lvl6pPr marL="4572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6pPr>
            <a:lvl7pPr marL="9144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7pPr>
            <a:lvl8pPr marL="13716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8pPr>
            <a:lvl9pPr marL="1828800" algn="l" defTabSz="912813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E2001A"/>
                </a:solidFill>
                <a:latin typeface="Arial" charset="0"/>
                <a:ea typeface="ＭＳ Ｐゴシック" pitchFamily="-32" charset="-128"/>
              </a:defRPr>
            </a:lvl9pPr>
          </a:lstStyle>
          <a:p>
            <a:r>
              <a:rPr lang="de-DE" sz="1800" kern="0" dirty="0"/>
              <a:t>Teilprojekt: </a:t>
            </a:r>
            <a:r>
              <a:rPr lang="de-DE" sz="1800" i="1" kern="0" dirty="0"/>
              <a:t>E-Assessment im Studium an der DHBW Karlsruhe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1"/>
          </p:nvPr>
        </p:nvSpPr>
        <p:spPr>
          <a:xfrm>
            <a:off x="640905" y="2917739"/>
            <a:ext cx="4407024" cy="3387080"/>
          </a:xfrm>
        </p:spPr>
        <p:txBody>
          <a:bodyPr/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1855C"/>
                </a:solidFill>
              </a:rPr>
              <a:t>Pilotierung einer E-Assessment Service Unit (EASU)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Softwareentwicklungen im E-Assessment- Bereich der Lernplattform ILIAS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Ausbau und Qualitätsverbesserung mathematischer Fragepools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Erprobung neuer elektronischer Prüfungsformate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Didaktisch-methodische Verbesserung von Mathematikvorlesungen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19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58227" y="3007259"/>
            <a:ext cx="3817077" cy="28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0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8686800" cy="469032"/>
          </a:xfrm>
        </p:spPr>
        <p:txBody>
          <a:bodyPr/>
          <a:lstStyle/>
          <a:p>
            <a:r>
              <a:rPr lang="de-DE" dirty="0"/>
              <a:t>Der E-Klausur-Prozess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4528" y="2204864"/>
            <a:ext cx="2750840" cy="38884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857399178"/>
              </p:ext>
            </p:extLst>
          </p:nvPr>
        </p:nvGraphicFramePr>
        <p:xfrm>
          <a:off x="272480" y="2060848"/>
          <a:ext cx="842493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bgerundetes Rechteck 6"/>
          <p:cNvSpPr/>
          <p:nvPr/>
        </p:nvSpPr>
        <p:spPr bwMode="auto">
          <a:xfrm>
            <a:off x="7227512" y="2993949"/>
            <a:ext cx="432048" cy="2739307"/>
          </a:xfrm>
          <a:prstGeom prst="roundRect">
            <a:avLst/>
          </a:prstGeom>
          <a:solidFill>
            <a:srgbClr val="72AF2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2" charset="-128"/>
              </a:rPr>
              <a:t>E - Probeklausur</a:t>
            </a:r>
          </a:p>
        </p:txBody>
      </p:sp>
      <p:sp>
        <p:nvSpPr>
          <p:cNvPr id="120" name="Abgerundetes Rechteck 119"/>
          <p:cNvSpPr/>
          <p:nvPr/>
        </p:nvSpPr>
        <p:spPr bwMode="auto">
          <a:xfrm>
            <a:off x="7854452" y="2993949"/>
            <a:ext cx="432048" cy="3171355"/>
          </a:xfrm>
          <a:prstGeom prst="roundRect">
            <a:avLst/>
          </a:prstGeom>
          <a:solidFill>
            <a:srgbClr val="72AF2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2" charset="-128"/>
              </a:rPr>
              <a:t>E - Hauptklausur</a:t>
            </a:r>
          </a:p>
        </p:txBody>
      </p:sp>
    </p:spTree>
    <p:extLst>
      <p:ext uri="{BB962C8B-B14F-4D97-AF65-F5344CB8AC3E}">
        <p14:creationId xmlns:p14="http://schemas.microsoft.com/office/powerpoint/2010/main" val="521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780A4C-DF1B-452F-A22A-2837C7D5A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238A47-A012-49B2-B27B-D9CCEA34B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6B2383-3915-45ED-8061-ECF2CBADB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4E2C34-5135-4154-969C-452F263123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9708E2-5371-4823-87A2-BCCA31169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369B4C-8BEA-4F2B-9EB3-7719CB0C1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E9AFCF-777C-41C4-8E5C-99C0811D0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1D91B8-899C-4E8B-833D-B1B87113F4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330B6F-70D6-4634-B924-C271B45F0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6D16F0-54EC-44AC-956F-DC90DB2432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P spid="7" grpId="0" animBg="1"/>
      <p:bldP spid="1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223289"/>
            <a:ext cx="8686800" cy="838200"/>
          </a:xfrm>
        </p:spPr>
        <p:txBody>
          <a:bodyPr/>
          <a:lstStyle/>
          <a:p>
            <a:r>
              <a:rPr lang="de-DE" dirty="0"/>
              <a:t> 1. Beratung zu E-Klausuren mit ILIAS</a:t>
            </a:r>
            <a:endParaRPr lang="de-DE" i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15925" y="3020578"/>
            <a:ext cx="2102768" cy="558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Überblick Fragetypen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half" idx="1"/>
          </p:nvPr>
        </p:nvSpPr>
        <p:spPr>
          <a:xfrm>
            <a:off x="415925" y="2219474"/>
            <a:ext cx="2102768" cy="558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Funktionsweise mit Beispieltest</a:t>
            </a:r>
          </a:p>
        </p:txBody>
      </p:sp>
      <p:sp>
        <p:nvSpPr>
          <p:cNvPr id="11" name="Inhaltsplatzhalter 6"/>
          <p:cNvSpPr>
            <a:spLocks noGrp="1"/>
          </p:cNvSpPr>
          <p:nvPr>
            <p:ph sz="half" idx="1"/>
          </p:nvPr>
        </p:nvSpPr>
        <p:spPr>
          <a:xfrm>
            <a:off x="415925" y="3861048"/>
            <a:ext cx="2246784" cy="558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Auswirkungen von Testeinstellungen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08" y="1672845"/>
            <a:ext cx="7114827" cy="44715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b="4675"/>
          <a:stretch/>
        </p:blipFill>
        <p:spPr>
          <a:xfrm>
            <a:off x="2662707" y="1672845"/>
            <a:ext cx="7114828" cy="44924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"/>
          <a:stretch/>
        </p:blipFill>
        <p:spPr>
          <a:xfrm>
            <a:off x="2662706" y="1672845"/>
            <a:ext cx="7114828" cy="44924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7"/>
          <a:stretch/>
        </p:blipFill>
        <p:spPr>
          <a:xfrm>
            <a:off x="2671132" y="1672845"/>
            <a:ext cx="7101094" cy="44924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00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653" y="1398860"/>
            <a:ext cx="8686800" cy="838200"/>
          </a:xfrm>
        </p:spPr>
        <p:txBody>
          <a:bodyPr/>
          <a:lstStyle/>
          <a:p>
            <a:r>
              <a:rPr lang="de-DE" dirty="0"/>
              <a:t>2. Unterstützung bei der Erstellung von E-Klausuren mit ILIAS</a:t>
            </a:r>
            <a:endParaRPr lang="de-DE" i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68488" y="2101800"/>
            <a:ext cx="2985322" cy="558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Erstellung von E-Fragen im Objekt Fragenpool</a:t>
            </a:r>
          </a:p>
        </p:txBody>
      </p:sp>
      <p:sp>
        <p:nvSpPr>
          <p:cNvPr id="10" name="Inhaltsplatzhalter 6"/>
          <p:cNvSpPr>
            <a:spLocks noGrp="1"/>
          </p:cNvSpPr>
          <p:nvPr>
            <p:ph sz="half" idx="1"/>
          </p:nvPr>
        </p:nvSpPr>
        <p:spPr>
          <a:xfrm>
            <a:off x="468488" y="2901801"/>
            <a:ext cx="2985322" cy="6541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Erstellung von E-Fragen im Objekt Fragenpool</a:t>
            </a:r>
          </a:p>
        </p:txBody>
      </p:sp>
      <p:sp>
        <p:nvSpPr>
          <p:cNvPr id="11" name="Inhaltsplatzhalter 6"/>
          <p:cNvSpPr>
            <a:spLocks noGrp="1"/>
          </p:cNvSpPr>
          <p:nvPr>
            <p:ph sz="half" idx="1"/>
          </p:nvPr>
        </p:nvSpPr>
        <p:spPr>
          <a:xfrm>
            <a:off x="468488" y="3789040"/>
            <a:ext cx="2180184" cy="558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Testeinstellungen für die E-Klausur</a:t>
            </a:r>
          </a:p>
        </p:txBody>
      </p:sp>
      <p:pic>
        <p:nvPicPr>
          <p:cNvPr id="8" name="Aufgabe mit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6816" y="1916832"/>
            <a:ext cx="6463407" cy="4183059"/>
          </a:xfrm>
          <a:ln w="3175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47" y="1918777"/>
            <a:ext cx="6593253" cy="41791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77558A-DE5A-4DB3-9032-67BB30521D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6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255730"/>
            <a:ext cx="8686800" cy="838200"/>
          </a:xfrm>
        </p:spPr>
        <p:txBody>
          <a:bodyPr/>
          <a:lstStyle/>
          <a:p>
            <a:r>
              <a:rPr lang="de-DE" dirty="0"/>
              <a:t>3. Vorbereitung der E-Klausur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2438400"/>
            <a:ext cx="3038872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9" name="Inhaltsplatzhalter 3"/>
          <p:cNvSpPr txBox="1">
            <a:spLocks/>
          </p:cNvSpPr>
          <p:nvPr/>
        </p:nvSpPr>
        <p:spPr bwMode="auto">
          <a:xfrm>
            <a:off x="415925" y="2060848"/>
            <a:ext cx="2606824" cy="75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697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C6971"/>
                </a:solidFill>
                <a:latin typeface="+mn-lt"/>
                <a:ea typeface="+mn-ea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C6971"/>
                </a:solidFill>
                <a:latin typeface="+mn-lt"/>
                <a:ea typeface="+mn-ea"/>
              </a:defRPr>
            </a:lvl3pPr>
            <a:lvl4pPr marL="15621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5C6971"/>
                </a:solidFill>
                <a:latin typeface="+mn-lt"/>
                <a:ea typeface="+mn-ea"/>
              </a:defRPr>
            </a:lvl4pPr>
            <a:lvl5pPr marL="19812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C6971"/>
                </a:solidFill>
                <a:latin typeface="+mn-lt"/>
                <a:ea typeface="+mn-ea"/>
              </a:defRPr>
            </a:lvl5pPr>
            <a:lvl6pPr marL="24384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1600" kern="0" dirty="0">
                <a:cs typeface="Calibri" panose="020F0502020204030204" pitchFamily="34" charset="0"/>
              </a:rPr>
              <a:t>Anlegen der </a:t>
            </a:r>
            <a:r>
              <a:rPr lang="de-DE" sz="1600" kern="0" dirty="0" err="1">
                <a:cs typeface="Calibri" panose="020F0502020204030204" pitchFamily="34" charset="0"/>
              </a:rPr>
              <a:t>Prüfungsaccounts</a:t>
            </a:r>
            <a:r>
              <a:rPr lang="de-DE" sz="1600" kern="0" dirty="0">
                <a:cs typeface="Calibri" panose="020F0502020204030204" pitchFamily="34" charset="0"/>
              </a:rPr>
              <a:t> für die E-Klausur</a:t>
            </a:r>
          </a:p>
          <a:p>
            <a:pPr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10" name="Inhaltsplatzhalter 3"/>
          <p:cNvSpPr txBox="1">
            <a:spLocks/>
          </p:cNvSpPr>
          <p:nvPr/>
        </p:nvSpPr>
        <p:spPr bwMode="auto">
          <a:xfrm>
            <a:off x="415925" y="3296072"/>
            <a:ext cx="3038872" cy="75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697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C6971"/>
                </a:solidFill>
                <a:latin typeface="+mn-lt"/>
                <a:ea typeface="+mn-ea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C6971"/>
                </a:solidFill>
                <a:latin typeface="+mn-lt"/>
                <a:ea typeface="+mn-ea"/>
              </a:defRPr>
            </a:lvl3pPr>
            <a:lvl4pPr marL="15621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5C6971"/>
                </a:solidFill>
                <a:latin typeface="+mn-lt"/>
                <a:ea typeface="+mn-ea"/>
              </a:defRPr>
            </a:lvl4pPr>
            <a:lvl5pPr marL="19812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C6971"/>
                </a:solidFill>
                <a:latin typeface="+mn-lt"/>
                <a:ea typeface="+mn-ea"/>
              </a:defRPr>
            </a:lvl5pPr>
            <a:lvl6pPr marL="24384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1600" kern="0" dirty="0">
                <a:cs typeface="Calibri" panose="020F0502020204030204" pitchFamily="34" charset="0"/>
              </a:rPr>
              <a:t>ILIAS-Link zur E-Klausur auf Startseite platzieren</a:t>
            </a:r>
          </a:p>
          <a:p>
            <a:pPr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415926" y="4365104"/>
            <a:ext cx="289485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697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C6971"/>
                </a:solidFill>
                <a:latin typeface="+mn-lt"/>
                <a:ea typeface="+mn-ea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C6971"/>
                </a:solidFill>
                <a:latin typeface="+mn-lt"/>
                <a:ea typeface="+mn-ea"/>
              </a:defRPr>
            </a:lvl3pPr>
            <a:lvl4pPr marL="15621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5C6971"/>
                </a:solidFill>
                <a:latin typeface="+mn-lt"/>
                <a:ea typeface="+mn-ea"/>
              </a:defRPr>
            </a:lvl4pPr>
            <a:lvl5pPr marL="19812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C6971"/>
                </a:solidFill>
                <a:latin typeface="+mn-lt"/>
                <a:ea typeface="+mn-ea"/>
              </a:defRPr>
            </a:lvl5pPr>
            <a:lvl6pPr marL="24384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1600" kern="0" dirty="0">
                <a:cs typeface="Calibri" panose="020F0502020204030204" pitchFamily="34" charset="0"/>
              </a:rPr>
              <a:t>Prüfungsumgebung mit SEB und Startseite mit Link zur E-Klausur starten</a:t>
            </a:r>
          </a:p>
          <a:p>
            <a:pPr>
              <a:buFont typeface="Arial" panose="020B0604020202020204" pitchFamily="34" charset="0"/>
              <a:buChar char="•"/>
            </a:pPr>
            <a:endParaRPr lang="de-DE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55" y="2132856"/>
            <a:ext cx="6079313" cy="39631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464" y="2132112"/>
            <a:ext cx="6059914" cy="38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273079"/>
            <a:ext cx="8686800" cy="838200"/>
          </a:xfrm>
        </p:spPr>
        <p:txBody>
          <a:bodyPr/>
          <a:lstStyle/>
          <a:p>
            <a:r>
              <a:rPr lang="de-DE" dirty="0"/>
              <a:t>4. Durchführung der E-Klausur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2438400"/>
            <a:ext cx="3038872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5925" y="2111279"/>
            <a:ext cx="2376835" cy="8539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Studierendenansicht während der          E-Klausur</a:t>
            </a:r>
          </a:p>
        </p:txBody>
      </p:sp>
      <p:sp>
        <p:nvSpPr>
          <p:cNvPr id="7" name="Inhaltsplatzhalter 3"/>
          <p:cNvSpPr txBox="1">
            <a:spLocks/>
          </p:cNvSpPr>
          <p:nvPr/>
        </p:nvSpPr>
        <p:spPr bwMode="auto">
          <a:xfrm>
            <a:off x="415925" y="3177952"/>
            <a:ext cx="2255168" cy="8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697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C6971"/>
                </a:solidFill>
                <a:latin typeface="+mn-lt"/>
                <a:ea typeface="+mn-ea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C6971"/>
                </a:solidFill>
                <a:latin typeface="+mn-lt"/>
                <a:ea typeface="+mn-ea"/>
              </a:defRPr>
            </a:lvl3pPr>
            <a:lvl4pPr marL="15621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5C6971"/>
                </a:solidFill>
                <a:latin typeface="+mn-lt"/>
                <a:ea typeface="+mn-ea"/>
              </a:defRPr>
            </a:lvl4pPr>
            <a:lvl5pPr marL="19812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C6971"/>
                </a:solidFill>
                <a:latin typeface="+mn-lt"/>
                <a:ea typeface="+mn-ea"/>
              </a:defRPr>
            </a:lvl5pPr>
            <a:lvl6pPr marL="24384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1600" kern="0" dirty="0"/>
              <a:t>Dozentenansicht während der       E-Klausur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67" y="1700808"/>
            <a:ext cx="6884145" cy="44867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>
          <a:xfrm>
            <a:off x="2868683" y="1699982"/>
            <a:ext cx="6880229" cy="44644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2"/>
          <a:stretch/>
        </p:blipFill>
        <p:spPr>
          <a:xfrm>
            <a:off x="2874046" y="1711501"/>
            <a:ext cx="6884145" cy="44644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87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266129"/>
            <a:ext cx="8686800" cy="838200"/>
          </a:xfrm>
        </p:spPr>
        <p:txBody>
          <a:bodyPr/>
          <a:lstStyle/>
          <a:p>
            <a:r>
              <a:rPr lang="de-DE" dirty="0"/>
              <a:t>5. Nachbereitung der E-Klausur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2438400"/>
            <a:ext cx="3038872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9419" y="2121024"/>
            <a:ext cx="2968262" cy="6992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/>
              <a:t>Manuelle Bewertung und Nachkorrektur in ILIAS</a:t>
            </a:r>
          </a:p>
        </p:txBody>
      </p:sp>
      <p:sp>
        <p:nvSpPr>
          <p:cNvPr id="7" name="Inhaltsplatzhalter 3"/>
          <p:cNvSpPr txBox="1">
            <a:spLocks/>
          </p:cNvSpPr>
          <p:nvPr/>
        </p:nvSpPr>
        <p:spPr bwMode="auto">
          <a:xfrm>
            <a:off x="398931" y="2962303"/>
            <a:ext cx="2971755" cy="69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697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C6971"/>
                </a:solidFill>
                <a:latin typeface="+mn-lt"/>
                <a:ea typeface="+mn-ea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C6971"/>
                </a:solidFill>
                <a:latin typeface="+mn-lt"/>
                <a:ea typeface="+mn-ea"/>
              </a:defRPr>
            </a:lvl3pPr>
            <a:lvl4pPr marL="15621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5C6971"/>
                </a:solidFill>
                <a:latin typeface="+mn-lt"/>
                <a:ea typeface="+mn-ea"/>
              </a:defRPr>
            </a:lvl4pPr>
            <a:lvl5pPr marL="19812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C6971"/>
                </a:solidFill>
                <a:latin typeface="+mn-lt"/>
                <a:ea typeface="+mn-ea"/>
              </a:defRPr>
            </a:lvl5pPr>
            <a:lvl6pPr marL="24384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1600" kern="0" dirty="0"/>
              <a:t>Elektronische Einsichtnahme in ILIAS</a:t>
            </a:r>
          </a:p>
        </p:txBody>
      </p:sp>
      <p:sp>
        <p:nvSpPr>
          <p:cNvPr id="8" name="Inhaltsplatzhalter 3"/>
          <p:cNvSpPr txBox="1">
            <a:spLocks/>
          </p:cNvSpPr>
          <p:nvPr/>
        </p:nvSpPr>
        <p:spPr bwMode="auto">
          <a:xfrm>
            <a:off x="415926" y="3978948"/>
            <a:ext cx="2790893" cy="69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C6971"/>
                </a:solidFill>
                <a:latin typeface="+mn-lt"/>
                <a:ea typeface="+mn-ea"/>
                <a:cs typeface="+mn-cs"/>
              </a:defRPr>
            </a:lvl1pPr>
            <a:lvl2pPr marL="741363" indent="-28416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5C6971"/>
                </a:solidFill>
                <a:latin typeface="+mn-lt"/>
                <a:ea typeface="+mn-ea"/>
              </a:defRPr>
            </a:lvl2pPr>
            <a:lvl3pPr marL="1143000" indent="-230188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C6971"/>
                </a:solidFill>
                <a:latin typeface="+mn-lt"/>
                <a:ea typeface="+mn-ea"/>
              </a:defRPr>
            </a:lvl3pPr>
            <a:lvl4pPr marL="15621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5C6971"/>
                </a:solidFill>
                <a:latin typeface="+mn-lt"/>
                <a:ea typeface="+mn-ea"/>
              </a:defRPr>
            </a:lvl4pPr>
            <a:lvl5pPr marL="1981200" indent="-2286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C6971"/>
                </a:solidFill>
                <a:latin typeface="+mn-lt"/>
                <a:ea typeface="+mn-ea"/>
              </a:defRPr>
            </a:lvl5pPr>
            <a:lvl6pPr marL="24384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defTabSz="912813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1600" kern="0" dirty="0"/>
              <a:t>Elektronische Archivierung mit ILIAS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49" y="1858626"/>
            <a:ext cx="6555164" cy="42406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5"/>
          <a:stretch/>
        </p:blipFill>
        <p:spPr>
          <a:xfrm>
            <a:off x="3186049" y="1858626"/>
            <a:ext cx="6555164" cy="423467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49" y="1855463"/>
            <a:ext cx="6555164" cy="41163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19" y="1874178"/>
            <a:ext cx="6534393" cy="39011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81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368285"/>
            <a:ext cx="8686800" cy="613048"/>
          </a:xfrm>
        </p:spPr>
        <p:txBody>
          <a:bodyPr/>
          <a:lstStyle/>
          <a:p>
            <a:r>
              <a:rPr lang="de-DE" dirty="0"/>
              <a:t>Informationsmaterial von </a:t>
            </a:r>
            <a:r>
              <a:rPr lang="de-DE" dirty="0" err="1"/>
              <a:t>Optes</a:t>
            </a:r>
            <a:r>
              <a:rPr lang="de-DE" dirty="0"/>
              <a:t> zu E-Klausuren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2438400"/>
            <a:ext cx="3038872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FB1EBE-7D09-4A4E-B8FA-07888BD2F5E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0F7D592F-E9FE-421F-A109-8906B3799E86}" type="datetime1">
              <a:rPr lang="de-DE" smtClean="0"/>
              <a:pPr>
                <a:defRPr/>
              </a:pPr>
              <a:t>10.09.2020</a:t>
            </a:fld>
            <a:endParaRPr lang="de-DE" sz="14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75240" y="2225675"/>
            <a:ext cx="6552727" cy="3657600"/>
          </a:xfrm>
        </p:spPr>
        <p:txBody>
          <a:bodyPr/>
          <a:lstStyle/>
          <a:p>
            <a:r>
              <a:rPr lang="de-DE" sz="1800" dirty="0"/>
              <a:t>Praxisbuch </a:t>
            </a:r>
            <a:r>
              <a:rPr lang="de-DE" sz="1800" dirty="0" err="1"/>
              <a:t>eKlausur</a:t>
            </a:r>
            <a:r>
              <a:rPr lang="de-DE" sz="1800" dirty="0"/>
              <a:t> – Elektronisches Prüfen mit ILIAS</a:t>
            </a:r>
          </a:p>
          <a:p>
            <a:endParaRPr lang="de-DE" sz="1400" dirty="0"/>
          </a:p>
          <a:p>
            <a:r>
              <a:rPr lang="de-DE" sz="1400" dirty="0">
                <a:solidFill>
                  <a:srgbClr val="01855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https://www.optes.de/goto.php?target=wiki_wpage_1656_4929&amp;client_id=optes</a:t>
            </a:r>
            <a:endParaRPr lang="de-DE" sz="1400" dirty="0">
              <a:solidFill>
                <a:srgbClr val="01855C"/>
              </a:solidFill>
            </a:endParaRPr>
          </a:p>
          <a:p>
            <a:endParaRPr lang="de-DE" dirty="0"/>
          </a:p>
          <a:p>
            <a:endParaRPr lang="de-DE" dirty="0"/>
          </a:p>
          <a:p>
            <a:r>
              <a:rPr lang="de-DE" sz="1600" dirty="0"/>
              <a:t>Weitere Materialien zu E-Klausuren im </a:t>
            </a:r>
            <a:r>
              <a:rPr lang="de-DE" sz="1600" dirty="0" err="1"/>
              <a:t>Optes</a:t>
            </a:r>
            <a:r>
              <a:rPr lang="de-DE" sz="1600" dirty="0"/>
              <a:t>-Materialienpool:</a:t>
            </a:r>
          </a:p>
          <a:p>
            <a:endParaRPr lang="de-DE" dirty="0"/>
          </a:p>
          <a:p>
            <a:r>
              <a:rPr lang="de-DE" sz="1400" dirty="0">
                <a:solidFill>
                  <a:srgbClr val="01855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https://www.optes.de/goto.php?target=wiki_wpage_757_4929&amp;client_id=optes</a:t>
            </a:r>
            <a:endParaRPr lang="de-DE" sz="1400" dirty="0">
              <a:solidFill>
                <a:srgbClr val="01855C"/>
              </a:solidFill>
            </a:endParaRPr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6" y="2060403"/>
            <a:ext cx="2785590" cy="3669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366669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A4-Papier (210 x 297 mm)</PresentationFormat>
  <Paragraphs>81</Paragraphs>
  <Slides>10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2" baseType="lpstr">
      <vt:lpstr>Arial</vt:lpstr>
      <vt:lpstr>Leere Präsentation</vt:lpstr>
      <vt:lpstr>PowerPoint-Präsentation</vt:lpstr>
      <vt:lpstr>E-Klausuren im Optes-Projekt</vt:lpstr>
      <vt:lpstr>Der E-Klausur-Prozess</vt:lpstr>
      <vt:lpstr> 1. Beratung zu E-Klausuren mit ILIAS</vt:lpstr>
      <vt:lpstr>2. Unterstützung bei der Erstellung von E-Klausuren mit ILIAS</vt:lpstr>
      <vt:lpstr>3. Vorbereitung der E-Klausur</vt:lpstr>
      <vt:lpstr>4. Durchführung der E-Klausur</vt:lpstr>
      <vt:lpstr>5. Nachbereitung der E-Klausur</vt:lpstr>
      <vt:lpstr>Informationsmaterial von Optes zu E-Klausuren</vt:lpstr>
      <vt:lpstr>PowerPoint-Präsentation</vt:lpstr>
    </vt:vector>
  </TitlesOfParts>
  <Company>Andreas Jung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Fuchs, Irina</dc:creator>
  <cp:lastModifiedBy>Anja Richter</cp:lastModifiedBy>
  <cp:revision>196</cp:revision>
  <cp:lastPrinted>2009-06-16T07:45:26Z</cp:lastPrinted>
  <dcterms:modified xsi:type="dcterms:W3CDTF">2020-09-10T21:50:32Z</dcterms:modified>
</cp:coreProperties>
</file>