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56"/>
  </p:handoutMasterIdLst>
  <p:sldIdLst>
    <p:sldId id="286" r:id="rId2"/>
    <p:sldId id="283" r:id="rId3"/>
    <p:sldId id="313" r:id="rId4"/>
    <p:sldId id="256" r:id="rId5"/>
    <p:sldId id="257" r:id="rId6"/>
    <p:sldId id="263" r:id="rId7"/>
    <p:sldId id="262" r:id="rId8"/>
    <p:sldId id="264" r:id="rId9"/>
    <p:sldId id="258" r:id="rId10"/>
    <p:sldId id="266" r:id="rId11"/>
    <p:sldId id="259" r:id="rId12"/>
    <p:sldId id="267" r:id="rId13"/>
    <p:sldId id="260" r:id="rId14"/>
    <p:sldId id="287" r:id="rId15"/>
    <p:sldId id="265" r:id="rId16"/>
    <p:sldId id="261" r:id="rId17"/>
    <p:sldId id="270" r:id="rId18"/>
    <p:sldId id="288" r:id="rId19"/>
    <p:sldId id="296" r:id="rId20"/>
    <p:sldId id="297" r:id="rId21"/>
    <p:sldId id="298" r:id="rId22"/>
    <p:sldId id="295" r:id="rId23"/>
    <p:sldId id="289" r:id="rId24"/>
    <p:sldId id="293" r:id="rId25"/>
    <p:sldId id="292" r:id="rId26"/>
    <p:sldId id="294" r:id="rId27"/>
    <p:sldId id="299" r:id="rId28"/>
    <p:sldId id="300" r:id="rId29"/>
    <p:sldId id="301" r:id="rId30"/>
    <p:sldId id="303" r:id="rId31"/>
    <p:sldId id="305" r:id="rId32"/>
    <p:sldId id="312" r:id="rId33"/>
    <p:sldId id="311" r:id="rId34"/>
    <p:sldId id="306" r:id="rId35"/>
    <p:sldId id="307" r:id="rId36"/>
    <p:sldId id="308" r:id="rId37"/>
    <p:sldId id="309" r:id="rId38"/>
    <p:sldId id="310" r:id="rId39"/>
    <p:sldId id="290" r:id="rId40"/>
    <p:sldId id="275" r:id="rId41"/>
    <p:sldId id="272" r:id="rId42"/>
    <p:sldId id="278" r:id="rId43"/>
    <p:sldId id="273" r:id="rId44"/>
    <p:sldId id="314" r:id="rId45"/>
    <p:sldId id="315" r:id="rId46"/>
    <p:sldId id="279" r:id="rId47"/>
    <p:sldId id="280" r:id="rId48"/>
    <p:sldId id="276" r:id="rId49"/>
    <p:sldId id="281" r:id="rId50"/>
    <p:sldId id="271" r:id="rId51"/>
    <p:sldId id="277" r:id="rId52"/>
    <p:sldId id="291" r:id="rId53"/>
    <p:sldId id="316" r:id="rId54"/>
    <p:sldId id="285" r:id="rId5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rico Zenzen" initials="EZ" lastIdx="1" clrIdx="0">
    <p:extLst>
      <p:ext uri="{19B8F6BF-5375-455C-9EA6-DF929625EA0E}">
        <p15:presenceInfo xmlns:p15="http://schemas.microsoft.com/office/powerpoint/2012/main" userId="a70391e8b4614ae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CCECFF"/>
    <a:srgbClr val="333333"/>
    <a:srgbClr val="0D0D0D"/>
    <a:srgbClr val="14181B"/>
    <a:srgbClr val="282C2E"/>
    <a:srgbClr val="BCD18B"/>
    <a:srgbClr val="7F7F7F"/>
    <a:srgbClr val="4472C4"/>
    <a:srgbClr val="AEC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0" autoAdjust="0"/>
    <p:restoredTop sz="94659"/>
  </p:normalViewPr>
  <p:slideViewPr>
    <p:cSldViewPr snapToGrid="0" snapToObjects="1">
      <p:cViewPr varScale="1">
        <p:scale>
          <a:sx n="109" d="100"/>
          <a:sy n="109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29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3A53164-0D55-4B9C-B218-6996C7A501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128B09-F73E-4735-AC74-4B7ABD463A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E0CA8-5484-41CA-8326-B2BCA367EA69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7EFB99-B343-4834-A2F8-5702829670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B084DF-08C3-481A-B5B1-A58D1B94D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106C-CE5C-4D36-9128-20FEDD9D964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520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E4673-B590-004D-B605-67D8E4869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A92365F-7541-114A-8E09-90F577F26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E6C9F0-D557-3E45-93EA-DD45BDE8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A64F-492B-1E4F-8BF0-42881A700D9D}" type="datetimeFigureOut">
              <a:rPr lang="de-DE" smtClean="0"/>
              <a:t>10.09.2020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154C44-0204-0A48-BAC0-E682C5A4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4DF5F5-C8B9-5E44-9B6E-88B89A3C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3D4C-103E-174D-A313-B4196D4A4D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64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AD014-513D-A546-B14E-4BCE2E65B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D11BD39-8CA5-AE40-929C-13E3B0D4D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F5EDA7-952F-D644-8209-C1EBFA523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A64F-492B-1E4F-8BF0-42881A700D9D}" type="datetimeFigureOut">
              <a:rPr lang="de-DE" smtClean="0"/>
              <a:t>10.09.2020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79CC7D-2337-4141-AA00-92CC32D0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1B6E37-F537-E64A-8C21-66362A9B5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3D4C-103E-174D-A313-B4196D4A4D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930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DA659BC-2D33-1945-9DA0-E7338E2F4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A10372F-B638-1541-BB1B-31EA28A90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297083-E1AD-E94C-A12C-BCCD7638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A64F-492B-1E4F-8BF0-42881A700D9D}" type="datetimeFigureOut">
              <a:rPr lang="de-DE" smtClean="0"/>
              <a:t>10.09.2020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1BE9E4-9C42-6943-B12C-D1D0DA85E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8FDF37-CB95-B545-8852-05D5D4291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3D4C-103E-174D-A313-B4196D4A4D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346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rgbClr val="AEC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135893" y="2393204"/>
            <a:ext cx="7056107" cy="144016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b="0" baseline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</a:t>
            </a:r>
          </a:p>
          <a:p>
            <a:r>
              <a:rPr lang="en-US" altLang="ko-KR" dirty="0">
                <a:ea typeface="맑은 고딕" pitchFamily="50" charset="-127"/>
              </a:rPr>
              <a:t>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35696" y="3929373"/>
            <a:ext cx="7056107" cy="651755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b="1" dirty="0"/>
              <a:t>INSERT THE TITLE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b="1" dirty="0"/>
              <a:t>OF YOUR PRESENTATION HERE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29518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35530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503615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71407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35530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503615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47C3F29-0FE7-4329-869D-D614AC568F74}"/>
              </a:ext>
            </a:extLst>
          </p:cNvPr>
          <p:cNvSpPr/>
          <p:nvPr userDrawn="1"/>
        </p:nvSpPr>
        <p:spPr>
          <a:xfrm>
            <a:off x="5196000" y="3633123"/>
            <a:ext cx="1800000" cy="1800000"/>
          </a:xfrm>
          <a:prstGeom prst="ellipse">
            <a:avLst/>
          </a:prstGeom>
          <a:solidFill>
            <a:srgbClr val="FFFF00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7C1FAE-2315-463A-B236-0FF674712F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815" y="3829708"/>
            <a:ext cx="1426369" cy="14068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6195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35530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503615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47C3F29-0FE7-4329-869D-D614AC568F74}"/>
              </a:ext>
            </a:extLst>
          </p:cNvPr>
          <p:cNvSpPr/>
          <p:nvPr userDrawn="1"/>
        </p:nvSpPr>
        <p:spPr>
          <a:xfrm>
            <a:off x="5196000" y="3633123"/>
            <a:ext cx="1800000" cy="1800000"/>
          </a:xfrm>
          <a:prstGeom prst="ellipse">
            <a:avLst/>
          </a:prstGeom>
          <a:solidFill>
            <a:srgbClr val="32AEB8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4EDAE05-ACA2-4C9F-85B6-C1EE670951B9}"/>
              </a:ext>
            </a:extLst>
          </p:cNvPr>
          <p:cNvSpPr/>
          <p:nvPr userDrawn="1"/>
        </p:nvSpPr>
        <p:spPr>
          <a:xfrm>
            <a:off x="5376000" y="3813123"/>
            <a:ext cx="1440000" cy="14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1F8C2F-C11E-4DE2-9826-1C380F96F5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9800" y="4006923"/>
            <a:ext cx="1052400" cy="10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32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35530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503615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47C3F29-0FE7-4329-869D-D614AC568F74}"/>
              </a:ext>
            </a:extLst>
          </p:cNvPr>
          <p:cNvSpPr/>
          <p:nvPr userDrawn="1"/>
        </p:nvSpPr>
        <p:spPr>
          <a:xfrm>
            <a:off x="5196000" y="3633123"/>
            <a:ext cx="1800000" cy="1800000"/>
          </a:xfrm>
          <a:prstGeom prst="ellipse">
            <a:avLst/>
          </a:prstGeom>
          <a:solidFill>
            <a:srgbClr val="FE2462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4EDAE05-ACA2-4C9F-85B6-C1EE670951B9}"/>
              </a:ext>
            </a:extLst>
          </p:cNvPr>
          <p:cNvSpPr/>
          <p:nvPr userDrawn="1"/>
        </p:nvSpPr>
        <p:spPr>
          <a:xfrm>
            <a:off x="5376000" y="3813123"/>
            <a:ext cx="1440000" cy="14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685952-F2A8-47EF-BA45-0CEAB9C5A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33" r="60499" b="47024"/>
          <a:stretch/>
        </p:blipFill>
        <p:spPr>
          <a:xfrm>
            <a:off x="5635629" y="4071100"/>
            <a:ext cx="920742" cy="92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04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3875314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440320" y="1760264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44213" y="1760264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648107" y="1760264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440320" y="4256328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2" name="Rectangle 11"/>
          <p:cNvSpPr/>
          <p:nvPr userDrawn="1"/>
        </p:nvSpPr>
        <p:spPr>
          <a:xfrm>
            <a:off x="4544320" y="4256328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7648320" y="4256328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962849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821478" y="1124744"/>
            <a:ext cx="6528725" cy="4608512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821478" y="0"/>
            <a:ext cx="6528725" cy="260648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Rectangle 5"/>
          <p:cNvSpPr/>
          <p:nvPr userDrawn="1"/>
        </p:nvSpPr>
        <p:spPr>
          <a:xfrm>
            <a:off x="2821478" y="6597352"/>
            <a:ext cx="6528725" cy="260648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21478" y="4066024"/>
            <a:ext cx="6528725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21478" y="4834109"/>
            <a:ext cx="6528725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4921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B5CEE-EA93-2445-A06B-671E127B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57634C-85EB-9C44-B726-CE357BCD3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D8BA50-48FF-9742-9679-FFA61F8B2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A64F-492B-1E4F-8BF0-42881A700D9D}" type="datetimeFigureOut">
              <a:rPr lang="de-DE" smtClean="0"/>
              <a:t>10.09.2020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3CDD6F-6052-7D42-A5AB-525EF1FFD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BF9227-F8FB-E24D-A97F-046B8D09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3D4C-103E-174D-A313-B4196D4A4D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606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5D599-62ED-F945-BCEF-7D2C29C98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B04EC9-D238-844B-9B9B-826C29539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9EF7CA-BB06-5540-A38E-CB2707331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A64F-492B-1E4F-8BF0-42881A700D9D}" type="datetimeFigureOut">
              <a:rPr lang="de-DE" smtClean="0"/>
              <a:t>10.09.2020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E19C66-9AE4-904F-B5A4-6CD57D10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12E794-E4E9-834C-89C4-C4828C5B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3D4C-103E-174D-A313-B4196D4A4D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7659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CDBCCA-897F-424D-8402-899D17A9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82B238-6E31-304A-ACAE-BB83D5EAC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5C6DC5-B8FA-974B-A988-2D9C1D3AB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B631CA-2DF4-AF44-9540-261F0166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A64F-492B-1E4F-8BF0-42881A700D9D}" type="datetimeFigureOut">
              <a:rPr lang="de-DE" smtClean="0"/>
              <a:t>10.09.2020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26F59B-3BC9-A241-BFB5-2D5544AA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F30D224-824C-E04A-BFDF-12BB9AD2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3D4C-103E-174D-A313-B4196D4A4D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23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C1126-C4A5-E041-B243-41F1ADA0C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3E8626-FE3A-6B47-B7B2-33CE032DF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788C8F-2A34-FD44-B9EC-30AB9274E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E913C5-72C2-274E-90B9-FF1BD283A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025A0B8-127F-D944-ABFD-BB7FE4FE5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752E7DC-0FB7-AA4A-95ED-D572BBB36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A64F-492B-1E4F-8BF0-42881A700D9D}" type="datetimeFigureOut">
              <a:rPr lang="de-DE" smtClean="0"/>
              <a:t>10.09.2020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09E6C6A-DADC-6441-9B2D-AE848B42A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7A426BD-6FA4-8F4A-B82B-3CB314FE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3D4C-103E-174D-A313-B4196D4A4D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899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F1CCED-DDEF-6743-B698-E4492D8E4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818204-FD37-764F-8C77-1A19A31B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A64F-492B-1E4F-8BF0-42881A700D9D}" type="datetimeFigureOut">
              <a:rPr lang="de-DE" smtClean="0"/>
              <a:t>10.09.2020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11AE43B-C140-F346-9C2B-8E4CD09F9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F5D6B91-DCF1-9340-8599-FB546F67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3D4C-103E-174D-A313-B4196D4A4D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762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97BC830-F4C3-1E48-A089-E806DA57A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A64F-492B-1E4F-8BF0-42881A700D9D}" type="datetimeFigureOut">
              <a:rPr lang="de-DE" smtClean="0"/>
              <a:t>10.09.2020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4B8B12-D4FF-1649-8D08-E6400BC14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875EED-1820-F342-853E-A412C395F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3D4C-103E-174D-A313-B4196D4A4D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25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C8D15-D610-FE47-8EE9-862FDB133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8ABDC5-FCD6-584B-BFE4-93726B312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B3C7BA-4934-2D4C-91A1-EA7F72A0F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B1F239-9D3A-F94F-B08F-14A0D12F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A64F-492B-1E4F-8BF0-42881A700D9D}" type="datetimeFigureOut">
              <a:rPr lang="de-DE" smtClean="0"/>
              <a:t>10.09.2020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06E472-1667-E54F-8ABD-3EA6F513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EE5CD2-A4AC-D448-B613-B978DF0A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3D4C-103E-174D-A313-B4196D4A4D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6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634174-C11A-7246-AE15-613BEC32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E7717A-BCFA-1C4D-ADF4-065F16A9B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B240201-66F5-AF42-BED9-0A6344DE9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62B536-9400-B449-A8F5-AE5C090F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A64F-492B-1E4F-8BF0-42881A700D9D}" type="datetimeFigureOut">
              <a:rPr lang="de-DE" smtClean="0"/>
              <a:t>10.09.2020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F80F1F-D40C-DD4E-87E7-C0CEC4A50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FF4C90-1B5B-0F4F-B3B8-3DE27290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3D4C-103E-174D-A313-B4196D4A4D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430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E11B974-31F3-BC46-9CEB-952C05E1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C72520-AD1F-7646-8376-312C2A800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B05848-5483-B94F-BBC0-B9918A3E0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9A64F-492B-1E4F-8BF0-42881A700D9D}" type="datetimeFigureOut">
              <a:rPr lang="de-DE" smtClean="0"/>
              <a:t>10.09.2020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0A977F-22B4-9147-9136-E3AED4905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A5D13C-E01C-4B4E-9F8C-5852DDC5D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D3D4C-103E-174D-A313-B4196D4A4D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409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7" r:id="rId13"/>
    <p:sldLayoutId id="2147483664" r:id="rId14"/>
    <p:sldLayoutId id="2147483665" r:id="rId15"/>
    <p:sldLayoutId id="2147483666" r:id="rId16"/>
    <p:sldLayoutId id="2147483660" r:id="rId17"/>
    <p:sldLayoutId id="214748366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9B9B71C-44D9-46EB-8C1C-A0FE330E79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1" y="2872177"/>
            <a:ext cx="7185945" cy="1440161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  <a:spcAft>
                <a:spcPts val="2400"/>
              </a:spcAft>
            </a:pPr>
            <a:r>
              <a:rPr lang="de-CH" sz="4400" b="0" kern="1600" dirty="0">
                <a:effectLst/>
              </a:rPr>
              <a:t>ILIAS 6 – Wo finde ich was mir lieb ist?</a:t>
            </a:r>
            <a:endParaRPr lang="en-GB" sz="4400" b="1" kern="1600" dirty="0">
              <a:effectLst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5C5C081-0A41-4874-8AB4-90C9299AC5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53" y="4408346"/>
            <a:ext cx="7185944" cy="651755"/>
          </a:xfrm>
        </p:spPr>
        <p:txBody>
          <a:bodyPr/>
          <a:lstStyle/>
          <a:p>
            <a:r>
              <a:rPr lang="de-DE" sz="1800" dirty="0"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19. Internationale ILIAS-Konferenz</a:t>
            </a:r>
            <a:br>
              <a:rPr lang="de-DE" sz="1800" dirty="0"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10. und 11. </a:t>
            </a:r>
            <a:r>
              <a:rPr lang="de-CH" sz="1800" dirty="0"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September 2020 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7A703DD-E3EE-4CBA-803F-3A7FE85AD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492" y="2036820"/>
            <a:ext cx="2814628" cy="28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28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3" y="370329"/>
            <a:ext cx="9916633" cy="551612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997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Metabar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 Persönlichem Profil 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für meine Daten und Einstellungen, An- und Abmelden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E6EEA11-01B9-4D15-891C-077C6A523AC3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1658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4" y="360000"/>
            <a:ext cx="9916631" cy="55367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841662F-78BC-A544-8DEB-90F4988E6B8F}"/>
              </a:ext>
            </a:extLst>
          </p:cNvPr>
          <p:cNvSpPr txBox="1"/>
          <p:nvPr/>
        </p:nvSpPr>
        <p:spPr>
          <a:xfrm>
            <a:off x="1137683" y="6313334"/>
            <a:ext cx="160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Breadcrumb</a:t>
            </a: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757F56E-66ED-4FE1-85C5-60343F77FF8C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8563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4" y="1850315"/>
            <a:ext cx="7255983" cy="40361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841662F-78BC-A544-8DEB-90F4988E6B8F}"/>
              </a:ext>
            </a:extLst>
          </p:cNvPr>
          <p:cNvSpPr txBox="1"/>
          <p:nvPr/>
        </p:nvSpPr>
        <p:spPr>
          <a:xfrm>
            <a:off x="1137683" y="6313334"/>
            <a:ext cx="578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Breadcrumb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kürzt automatisch bei langen Pfaden</a:t>
            </a: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2EB6EE9-987D-C047-B43A-90223534D6E9}"/>
              </a:ext>
            </a:extLst>
          </p:cNvPr>
          <p:cNvSpPr/>
          <p:nvPr/>
        </p:nvSpPr>
        <p:spPr>
          <a:xfrm>
            <a:off x="1460014" y="1650490"/>
            <a:ext cx="1057275" cy="10572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4D937D-EFAE-444D-B616-47A40214A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62" b="6934"/>
          <a:stretch/>
        </p:blipFill>
        <p:spPr>
          <a:xfrm>
            <a:off x="8715997" y="1854781"/>
            <a:ext cx="2461198" cy="40316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D67102C-7CC4-4C5A-8F44-1D876E719942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70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5" y="360000"/>
            <a:ext cx="9916629" cy="55367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9239597-1155-784E-AF1A-B38FB26103B4}"/>
              </a:ext>
            </a:extLst>
          </p:cNvPr>
          <p:cNvSpPr txBox="1"/>
          <p:nvPr/>
        </p:nvSpPr>
        <p:spPr>
          <a:xfrm>
            <a:off x="1137683" y="6313334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5EBCB77-92E8-429D-9216-E83B4FF3CD4A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887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D650D2-AD73-47CC-8A50-B4037B4B0F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Notification</a:t>
            </a:r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Center</a:t>
            </a:r>
            <a:endParaRPr lang="en-GB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4CE99E-8CB2-48C7-83F3-A6508B4FA5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Yvonne Seiler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0843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3" y="363443"/>
            <a:ext cx="9916633" cy="55299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827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Metabar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 </a:t>
            </a:r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Notification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Center 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 Mittelpunkt für Benachrichtigungen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E23F782-070D-4762-BFF3-4B3F66F65CA0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FF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725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3" y="363443"/>
            <a:ext cx="9916633" cy="55299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700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</a:t>
            </a:r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Steps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Separate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Notification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Center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On-Screen-Chat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72F050-5427-0347-8A0F-EEDDA1C8814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FF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5697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3" y="638440"/>
            <a:ext cx="9916632" cy="49799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6994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</a:t>
            </a:r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Steps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Separate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Notification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Center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On-Screen-Chat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409EACF-07E0-C146-A070-8AE990E3605E}"/>
              </a:ext>
            </a:extLst>
          </p:cNvPr>
          <p:cNvSpPr/>
          <p:nvPr/>
        </p:nvSpPr>
        <p:spPr>
          <a:xfrm>
            <a:off x="9682714" y="3728468"/>
            <a:ext cx="1057275" cy="10572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AD5322-B486-4845-AD02-FF0C5D3314DB}"/>
              </a:ext>
            </a:extLst>
          </p:cNvPr>
          <p:cNvSpPr/>
          <p:nvPr/>
        </p:nvSpPr>
        <p:spPr>
          <a:xfrm>
            <a:off x="1773647" y="2721199"/>
            <a:ext cx="528638" cy="5286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5B62B13-6B6C-1D47-878E-1FCD0487BE14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FF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8408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3B40E7-2288-49E1-A028-542BF2FED1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Hauptmenüstruktur</a:t>
            </a:r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E1579E-3ABD-4D4C-A855-45831F1009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Enrico Zenzen</a:t>
            </a:r>
            <a:endParaRPr lang="en-GB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15E1FC3-756F-4C1B-BA92-EFB9DF9C8C48}"/>
              </a:ext>
            </a:extLst>
          </p:cNvPr>
          <p:cNvSpPr/>
          <p:nvPr/>
        </p:nvSpPr>
        <p:spPr>
          <a:xfrm>
            <a:off x="5196533" y="3655743"/>
            <a:ext cx="1800000" cy="1800000"/>
          </a:xfrm>
          <a:prstGeom prst="ellipse">
            <a:avLst/>
          </a:prstGeom>
          <a:solidFill>
            <a:srgbClr val="404040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07423A3-9ADD-40A7-9026-A354643A4129}"/>
              </a:ext>
            </a:extLst>
          </p:cNvPr>
          <p:cNvSpPr/>
          <p:nvPr/>
        </p:nvSpPr>
        <p:spPr>
          <a:xfrm>
            <a:off x="5376000" y="3835743"/>
            <a:ext cx="1440000" cy="1440000"/>
          </a:xfrm>
          <a:prstGeom prst="ellipse">
            <a:avLst/>
          </a:prstGeom>
          <a:solidFill>
            <a:schemeClr val="bg1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CF4A3CD-4B14-4B2E-8089-C246E1E98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8220" y="4067963"/>
            <a:ext cx="975560" cy="9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39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75DE6E4D-F84E-498C-A91E-8D8D02E9B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00" y="934003"/>
            <a:ext cx="9918000" cy="4989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5990199-6227-453A-8845-9554C5E483A3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42EE162-9B2F-4111-A30E-D8E6561DAE5C}"/>
              </a:ext>
            </a:extLst>
          </p:cNvPr>
          <p:cNvSpPr/>
          <p:nvPr/>
        </p:nvSpPr>
        <p:spPr>
          <a:xfrm>
            <a:off x="1547813" y="934003"/>
            <a:ext cx="9507187" cy="4989994"/>
          </a:xfrm>
          <a:prstGeom prst="rect">
            <a:avLst/>
          </a:prstGeom>
          <a:solidFill>
            <a:srgbClr val="0D0D0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380ECFF-0F20-4B7B-BAF5-6FCCE775D4B2}"/>
              </a:ext>
            </a:extLst>
          </p:cNvPr>
          <p:cNvSpPr txBox="1"/>
          <p:nvPr/>
        </p:nvSpPr>
        <p:spPr>
          <a:xfrm>
            <a:off x="1137683" y="6313334"/>
            <a:ext cx="402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Hauptmenükonfiguration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24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121B92-02F1-4953-BBE3-5BC2C3517C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42176"/>
            <a:ext cx="12192000" cy="1410161"/>
          </a:xfrm>
        </p:spPr>
        <p:txBody>
          <a:bodyPr/>
          <a:lstStyle/>
          <a:p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Vortragende</a:t>
            </a:r>
            <a:endParaRPr lang="en-GB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020917F0-BF07-443C-90F5-4F09566C3DC9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2"/>
          <a:srcRect l="10007" t="61" r="10007" b="13327"/>
          <a:stretch/>
        </p:blipFill>
        <p:spPr>
          <a:xfrm>
            <a:off x="1728547" y="1760263"/>
            <a:ext cx="2303859" cy="2496065"/>
          </a:xfrm>
        </p:spPr>
      </p:pic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5A014CE2-95B5-469F-8FB8-BB94D6B7F71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t="113" b="18716"/>
          <a:stretch/>
        </p:blipFill>
        <p:spPr>
          <a:xfrm>
            <a:off x="4832440" y="1760265"/>
            <a:ext cx="2303859" cy="2496063"/>
          </a:xfrm>
        </p:spPr>
      </p:pic>
      <p:grpSp>
        <p:nvGrpSpPr>
          <p:cNvPr id="10" name="Group 16">
            <a:extLst>
              <a:ext uri="{FF2B5EF4-FFF2-40B4-BE49-F238E27FC236}">
                <a16:creationId xmlns:a16="http://schemas.microsoft.com/office/drawing/2014/main" id="{6040FABA-9102-4246-90C5-61C828F6245A}"/>
              </a:ext>
            </a:extLst>
          </p:cNvPr>
          <p:cNvGrpSpPr/>
          <p:nvPr/>
        </p:nvGrpSpPr>
        <p:grpSpPr>
          <a:xfrm>
            <a:off x="1522513" y="4691696"/>
            <a:ext cx="2715928" cy="1137110"/>
            <a:chOff x="-10880" y="3350185"/>
            <a:chExt cx="2180979" cy="933329"/>
          </a:xfrm>
        </p:grpSpPr>
        <p:grpSp>
          <p:nvGrpSpPr>
            <p:cNvPr id="11" name="Group 17">
              <a:extLst>
                <a:ext uri="{FF2B5EF4-FFF2-40B4-BE49-F238E27FC236}">
                  <a16:creationId xmlns:a16="http://schemas.microsoft.com/office/drawing/2014/main" id="{6985401D-692A-4A26-8928-910FE3F4AE39}"/>
                </a:ext>
              </a:extLst>
            </p:cNvPr>
            <p:cNvGrpSpPr/>
            <p:nvPr/>
          </p:nvGrpSpPr>
          <p:grpSpPr>
            <a:xfrm>
              <a:off x="-10880" y="3350185"/>
              <a:ext cx="2180979" cy="578454"/>
              <a:chOff x="3528918" y="3327771"/>
              <a:chExt cx="2086156" cy="578454"/>
            </a:xfrm>
            <a:noFill/>
          </p:grpSpPr>
          <p:sp>
            <p:nvSpPr>
              <p:cNvPr id="13" name="Text Placeholder 17">
                <a:extLst>
                  <a:ext uri="{FF2B5EF4-FFF2-40B4-BE49-F238E27FC236}">
                    <a16:creationId xmlns:a16="http://schemas.microsoft.com/office/drawing/2014/main" id="{1FA50C9C-911B-4E20-9DE7-63091D7513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9911" y="3327771"/>
                <a:ext cx="1584177" cy="246087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Enrico Zenzen</a:t>
                </a:r>
              </a:p>
            </p:txBody>
          </p:sp>
          <p:sp>
            <p:nvSpPr>
              <p:cNvPr id="14" name="Text Placeholder 18">
                <a:extLst>
                  <a:ext uri="{FF2B5EF4-FFF2-40B4-BE49-F238E27FC236}">
                    <a16:creationId xmlns:a16="http://schemas.microsoft.com/office/drawing/2014/main" id="{8AB311DD-1192-4D70-AC03-79C4F30461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8918" y="3656645"/>
                <a:ext cx="2086156" cy="249580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200" b="1" dirty="0" err="1">
                    <a:solidFill>
                      <a:srgbClr val="AEC5DD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Pojektleitung</a:t>
                </a:r>
                <a:r>
                  <a:rPr lang="en-US" sz="1200" b="1" dirty="0">
                    <a:solidFill>
                      <a:srgbClr val="AEC5DD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 &amp; </a:t>
                </a:r>
                <a:r>
                  <a:rPr lang="en-US" sz="1200" b="1" dirty="0" err="1">
                    <a:solidFill>
                      <a:srgbClr val="AEC5DD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Konzeption</a:t>
                </a:r>
                <a:endParaRPr lang="en-US" sz="1200" b="1" dirty="0">
                  <a:solidFill>
                    <a:srgbClr val="AEC5DD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DA48DEED-0DF4-4EC6-A73B-44CE7CB4C4AA}"/>
                </a:ext>
              </a:extLst>
            </p:cNvPr>
            <p:cNvSpPr txBox="1"/>
            <p:nvPr/>
          </p:nvSpPr>
          <p:spPr>
            <a:xfrm>
              <a:off x="251519" y="4056156"/>
              <a:ext cx="1656183" cy="22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leifos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GmbH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B2114D43-CBDB-43A8-BD65-3B0EB3ACE36D}"/>
              </a:ext>
            </a:extLst>
          </p:cNvPr>
          <p:cNvGrpSpPr/>
          <p:nvPr/>
        </p:nvGrpSpPr>
        <p:grpSpPr>
          <a:xfrm>
            <a:off x="4953165" y="4691698"/>
            <a:ext cx="2062413" cy="1137107"/>
            <a:chOff x="251519" y="3350185"/>
            <a:chExt cx="1656185" cy="1137107"/>
          </a:xfrm>
        </p:grpSpPr>
        <p:grpSp>
          <p:nvGrpSpPr>
            <p:cNvPr id="16" name="Group 17">
              <a:extLst>
                <a:ext uri="{FF2B5EF4-FFF2-40B4-BE49-F238E27FC236}">
                  <a16:creationId xmlns:a16="http://schemas.microsoft.com/office/drawing/2014/main" id="{BC6357B0-070C-4BB3-8031-C5DFF6262299}"/>
                </a:ext>
              </a:extLst>
            </p:cNvPr>
            <p:cNvGrpSpPr/>
            <p:nvPr/>
          </p:nvGrpSpPr>
          <p:grpSpPr>
            <a:xfrm>
              <a:off x="251520" y="3350185"/>
              <a:ext cx="1656184" cy="677505"/>
              <a:chOff x="3779911" y="3327771"/>
              <a:chExt cx="1584178" cy="677505"/>
            </a:xfrm>
            <a:noFill/>
          </p:grpSpPr>
          <p:sp>
            <p:nvSpPr>
              <p:cNvPr id="18" name="Text Placeholder 17">
                <a:extLst>
                  <a:ext uri="{FF2B5EF4-FFF2-40B4-BE49-F238E27FC236}">
                    <a16:creationId xmlns:a16="http://schemas.microsoft.com/office/drawing/2014/main" id="{F462E834-276B-49F3-AAEC-5B960553DE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9911" y="3327771"/>
                <a:ext cx="1584177" cy="246087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Yvonne Seiler</a:t>
                </a:r>
              </a:p>
            </p:txBody>
          </p:sp>
          <p:sp>
            <p:nvSpPr>
              <p:cNvPr id="19" name="Text Placeholder 18">
                <a:extLst>
                  <a:ext uri="{FF2B5EF4-FFF2-40B4-BE49-F238E27FC236}">
                    <a16:creationId xmlns:a16="http://schemas.microsoft.com/office/drawing/2014/main" id="{CE3335FF-8ABF-48F4-B386-E662387C75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9912" y="3755696"/>
                <a:ext cx="1584177" cy="249580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200" b="1" dirty="0" err="1">
                    <a:solidFill>
                      <a:srgbClr val="AEC5DD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Konzeption</a:t>
                </a:r>
                <a:r>
                  <a:rPr lang="en-US" sz="1200" b="1" dirty="0">
                    <a:solidFill>
                      <a:srgbClr val="AEC5DD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 &amp; Design</a:t>
                </a:r>
              </a:p>
            </p:txBody>
          </p:sp>
        </p:grp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BCFC638C-838D-4044-903E-AFA292E7D7C2}"/>
                </a:ext>
              </a:extLst>
            </p:cNvPr>
            <p:cNvSpPr txBox="1"/>
            <p:nvPr/>
          </p:nvSpPr>
          <p:spPr>
            <a:xfrm>
              <a:off x="251519" y="4210293"/>
              <a:ext cx="16561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Universität Bern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20" name="Group 16">
            <a:extLst>
              <a:ext uri="{FF2B5EF4-FFF2-40B4-BE49-F238E27FC236}">
                <a16:creationId xmlns:a16="http://schemas.microsoft.com/office/drawing/2014/main" id="{F267EF20-EA29-4A0A-923A-49DDB54859A8}"/>
              </a:ext>
            </a:extLst>
          </p:cNvPr>
          <p:cNvGrpSpPr/>
          <p:nvPr/>
        </p:nvGrpSpPr>
        <p:grpSpPr>
          <a:xfrm>
            <a:off x="8057056" y="4696266"/>
            <a:ext cx="2062413" cy="1227830"/>
            <a:chOff x="251518" y="3350185"/>
            <a:chExt cx="1656185" cy="1227830"/>
          </a:xfrm>
        </p:grpSpPr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FD6ABE2B-A96C-478C-BA73-3AC09E72316D}"/>
                </a:ext>
              </a:extLst>
            </p:cNvPr>
            <p:cNvGrpSpPr/>
            <p:nvPr/>
          </p:nvGrpSpPr>
          <p:grpSpPr>
            <a:xfrm>
              <a:off x="251518" y="3350185"/>
              <a:ext cx="1656185" cy="672937"/>
              <a:chOff x="3779909" y="3327771"/>
              <a:chExt cx="1584179" cy="672937"/>
            </a:xfrm>
            <a:noFill/>
          </p:grpSpPr>
          <p:sp>
            <p:nvSpPr>
              <p:cNvPr id="23" name="Text Placeholder 17">
                <a:extLst>
                  <a:ext uri="{FF2B5EF4-FFF2-40B4-BE49-F238E27FC236}">
                    <a16:creationId xmlns:a16="http://schemas.microsoft.com/office/drawing/2014/main" id="{84A742D4-78AA-4C82-AEA6-29F1B2322F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9911" y="3327771"/>
                <a:ext cx="1584177" cy="246087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Oliver </a:t>
                </a:r>
                <a:r>
                  <a:rPr lang="en-US" sz="1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Samoila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sp>
            <p:nvSpPr>
              <p:cNvPr id="24" name="Text Placeholder 18">
                <a:extLst>
                  <a:ext uri="{FF2B5EF4-FFF2-40B4-BE49-F238E27FC236}">
                    <a16:creationId xmlns:a16="http://schemas.microsoft.com/office/drawing/2014/main" id="{64F4875F-36F2-48BC-BC5B-A96C4F7DF9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9909" y="3751128"/>
                <a:ext cx="1584177" cy="249580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200" b="1" dirty="0" err="1">
                    <a:solidFill>
                      <a:srgbClr val="AEC5DD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Konzeption</a:t>
                </a:r>
                <a:endParaRPr lang="en-US" sz="1200" b="1" dirty="0">
                  <a:solidFill>
                    <a:srgbClr val="AEC5DD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</p:grp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C72E4E6A-042A-4589-A4EB-CF68BB4403BE}"/>
                </a:ext>
              </a:extLst>
            </p:cNvPr>
            <p:cNvSpPr txBox="1"/>
            <p:nvPr/>
          </p:nvSpPr>
          <p:spPr>
            <a:xfrm>
              <a:off x="251519" y="4116350"/>
              <a:ext cx="16561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Technische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Hochschule OWL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54F16B61-F64E-4432-B983-85B7B089E6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4" b="13372"/>
          <a:stretch/>
        </p:blipFill>
        <p:spPr>
          <a:xfrm>
            <a:off x="7936331" y="1760265"/>
            <a:ext cx="2303859" cy="24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52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0F5F45C-4C58-4C8A-8FDC-EBEB23FFC0B0}"/>
              </a:ext>
            </a:extLst>
          </p:cNvPr>
          <p:cNvSpPr txBox="1"/>
          <p:nvPr/>
        </p:nvSpPr>
        <p:spPr>
          <a:xfrm>
            <a:off x="1137683" y="6095624"/>
            <a:ext cx="991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 Tabs wurden Menüeinträge |	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aufgrund der neuen Menüstruktur konnte die Anzahl der 				Tabs reduziert werden</a:t>
            </a: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6F9C5DD-4B52-47F2-BE92-DF98A8745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00" y="934003"/>
            <a:ext cx="9918000" cy="4989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C5EF1FB-BDD2-4EE2-9D55-73EA0FD1BF7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1113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B7A90951-9179-4C4F-A153-B170D178A062}"/>
              </a:ext>
            </a:extLst>
          </p:cNvPr>
          <p:cNvSpPr txBox="1"/>
          <p:nvPr/>
        </p:nvSpPr>
        <p:spPr>
          <a:xfrm>
            <a:off x="1137683" y="6313334"/>
            <a:ext cx="409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Konfigurierbarkeit des Hauptmenüs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1505951-7C32-49C4-90C4-61F9E0488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83" y="934003"/>
            <a:ext cx="9918000" cy="4989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9B777BD-E081-45A8-93D0-1E37EF4F7E20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717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3B40E7-2288-49E1-A028-542BF2FED1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Dashboard</a:t>
            </a:r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E1579E-3ABD-4D4C-A855-45831F1009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Enrico Zenzen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673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5990199-6227-453A-8845-9554C5E483A3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81F390-D452-4F38-8731-2A3FA793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00" y="934003"/>
            <a:ext cx="9918000" cy="4989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2774A1E-5E92-4ECC-9E3F-8EB89232455F}"/>
              </a:ext>
            </a:extLst>
          </p:cNvPr>
          <p:cNvSpPr txBox="1"/>
          <p:nvPr/>
        </p:nvSpPr>
        <p:spPr>
          <a:xfrm>
            <a:off x="1137683" y="6095624"/>
            <a:ext cx="991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Zentraler Einstiegspunkt in der Listenansicht</a:t>
            </a: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029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3930FC0-977D-40F0-9C35-40CA0DB60B03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C5C0A3-8B32-446B-B01C-49A18E829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00" y="934003"/>
            <a:ext cx="9918000" cy="4989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0024800-2D31-499E-A051-277B453D7970}"/>
              </a:ext>
            </a:extLst>
          </p:cNvPr>
          <p:cNvSpPr txBox="1"/>
          <p:nvPr/>
        </p:nvSpPr>
        <p:spPr>
          <a:xfrm>
            <a:off x="1137683" y="6095624"/>
            <a:ext cx="991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Zentraler Einstiegspunkt in der Kachelansicht</a:t>
            </a: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65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3CA62D9-75A0-45AA-92B0-0FBA8EE15C06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CF2641-62A3-44D4-9CE1-6933629F4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00" y="934003"/>
            <a:ext cx="9918000" cy="4989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5210886-CA32-402D-A307-BE0587A7F729}"/>
              </a:ext>
            </a:extLst>
          </p:cNvPr>
          <p:cNvSpPr txBox="1"/>
          <p:nvPr/>
        </p:nvSpPr>
        <p:spPr>
          <a:xfrm>
            <a:off x="1137683" y="6095624"/>
            <a:ext cx="991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Administration 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Einzelne Seitenbereiche auf dem Dashboard können 				      deaktiviert werden</a:t>
            </a:r>
          </a:p>
        </p:txBody>
      </p:sp>
    </p:spTree>
    <p:extLst>
      <p:ext uri="{BB962C8B-B14F-4D97-AF65-F5344CB8AC3E}">
        <p14:creationId xmlns:p14="http://schemas.microsoft.com/office/powerpoint/2010/main" val="2738767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0AF4618A-3455-4478-A9E7-38DD535CA265}"/>
              </a:ext>
            </a:extLst>
          </p:cNvPr>
          <p:cNvSpPr/>
          <p:nvPr/>
        </p:nvSpPr>
        <p:spPr>
          <a:xfrm>
            <a:off x="5196533" y="3655743"/>
            <a:ext cx="1800000" cy="1800000"/>
          </a:xfrm>
          <a:prstGeom prst="ellipse">
            <a:avLst/>
          </a:prstGeom>
          <a:solidFill>
            <a:srgbClr val="BCD18B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EC7A0A6-7A6F-4731-B823-B2F9B6D95DEE}"/>
              </a:ext>
            </a:extLst>
          </p:cNvPr>
          <p:cNvSpPr/>
          <p:nvPr/>
        </p:nvSpPr>
        <p:spPr>
          <a:xfrm>
            <a:off x="5376000" y="3835743"/>
            <a:ext cx="1440000" cy="1440000"/>
          </a:xfrm>
          <a:prstGeom prst="ellipse">
            <a:avLst/>
          </a:prstGeom>
          <a:solidFill>
            <a:schemeClr val="bg1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6AA1BD8-7D7A-4B68-9121-F0A18E179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9800" y="4119543"/>
            <a:ext cx="872400" cy="872400"/>
          </a:xfrm>
          <a:prstGeom prst="rect">
            <a:avLst/>
          </a:prstGeom>
        </p:spPr>
      </p:pic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6E94DF61-4FB7-463A-8AAD-B5E3E931C969}"/>
              </a:ext>
            </a:extLst>
          </p:cNvPr>
          <p:cNvSpPr txBox="1">
            <a:spLocks/>
          </p:cNvSpPr>
          <p:nvPr/>
        </p:nvSpPr>
        <p:spPr>
          <a:xfrm>
            <a:off x="0" y="1735530"/>
            <a:ext cx="12192000" cy="76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Favoriten, Tags &amp; Magazin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5598556B-C4E6-4F67-985B-BC1D89B0F5D3}"/>
              </a:ext>
            </a:extLst>
          </p:cNvPr>
          <p:cNvSpPr txBox="1">
            <a:spLocks/>
          </p:cNvSpPr>
          <p:nvPr/>
        </p:nvSpPr>
        <p:spPr>
          <a:xfrm>
            <a:off x="0" y="2503615"/>
            <a:ext cx="12192000" cy="384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Enrico Zenzen, Oliver </a:t>
            </a:r>
            <a:r>
              <a:rPr lang="de-DE" dirty="0" err="1"/>
              <a:t>Samoila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752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6EAFEC5-781A-4233-86EE-5B112511BC25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BCD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6CE8749-09BE-4C13-9598-382730C0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00" y="934003"/>
            <a:ext cx="9918000" cy="4989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8A736B3-1BAF-4482-A767-E1198ABED232}"/>
              </a:ext>
            </a:extLst>
          </p:cNvPr>
          <p:cNvSpPr/>
          <p:nvPr/>
        </p:nvSpPr>
        <p:spPr>
          <a:xfrm>
            <a:off x="3263900" y="1422399"/>
            <a:ext cx="7791100" cy="4501597"/>
          </a:xfrm>
          <a:prstGeom prst="rect">
            <a:avLst/>
          </a:prstGeom>
          <a:solidFill>
            <a:srgbClr val="0D0D0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14C9773-3B35-401E-9904-B361E772D4BA}"/>
              </a:ext>
            </a:extLst>
          </p:cNvPr>
          <p:cNvSpPr txBox="1"/>
          <p:nvPr/>
        </p:nvSpPr>
        <p:spPr>
          <a:xfrm>
            <a:off x="1137683" y="6095624"/>
            <a:ext cx="991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Favoriten 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Schnellzugriff auf meine Lieblings-ILIAS-Objekte</a:t>
            </a:r>
          </a:p>
        </p:txBody>
      </p:sp>
    </p:spTree>
    <p:extLst>
      <p:ext uri="{BB962C8B-B14F-4D97-AF65-F5344CB8AC3E}">
        <p14:creationId xmlns:p14="http://schemas.microsoft.com/office/powerpoint/2010/main" val="3600328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6EAFEC5-781A-4233-86EE-5B112511BC25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BCD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8F2903-CDFD-407A-8F6D-E5456DA8B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00" y="934003"/>
            <a:ext cx="9918000" cy="4989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B6830A-DD88-4481-BEF5-49EF4E6C2C7C}"/>
              </a:ext>
            </a:extLst>
          </p:cNvPr>
          <p:cNvSpPr txBox="1"/>
          <p:nvPr/>
        </p:nvSpPr>
        <p:spPr>
          <a:xfrm>
            <a:off x="1137683" y="6095624"/>
            <a:ext cx="991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Favoriten konfigurieren 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erreichbar über das Aktionenmenü im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Favoritenslate</a:t>
            </a: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36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6EAFEC5-781A-4233-86EE-5B112511BC25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BCD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24C317-2333-457C-9E2C-9FEB267B2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00" y="934003"/>
            <a:ext cx="9918000" cy="4989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142A39F-DE7A-4B3D-BDE7-BDBC71299D4C}"/>
              </a:ext>
            </a:extLst>
          </p:cNvPr>
          <p:cNvSpPr/>
          <p:nvPr/>
        </p:nvSpPr>
        <p:spPr>
          <a:xfrm>
            <a:off x="3263900" y="1422399"/>
            <a:ext cx="7791100" cy="4501597"/>
          </a:xfrm>
          <a:prstGeom prst="rect">
            <a:avLst/>
          </a:prstGeom>
          <a:solidFill>
            <a:srgbClr val="0D0D0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4A918E4-0A8D-489C-997D-448EF7E03630}"/>
              </a:ext>
            </a:extLst>
          </p:cNvPr>
          <p:cNvSpPr txBox="1"/>
          <p:nvPr/>
        </p:nvSpPr>
        <p:spPr>
          <a:xfrm>
            <a:off x="1137683" y="6095624"/>
            <a:ext cx="991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Tags</a:t>
            </a:r>
          </a:p>
        </p:txBody>
      </p:sp>
    </p:spTree>
    <p:extLst>
      <p:ext uri="{BB962C8B-B14F-4D97-AF65-F5344CB8AC3E}">
        <p14:creationId xmlns:p14="http://schemas.microsoft.com/office/powerpoint/2010/main" val="173689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744448-1B1E-4831-82F5-A471555DD5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rgbClr val="404040"/>
                </a:solidFill>
              </a:rPr>
              <a:t>Seitenbereiche</a:t>
            </a:r>
            <a:r>
              <a:rPr lang="de-DE" dirty="0">
                <a:solidFill>
                  <a:srgbClr val="333333"/>
                </a:solidFill>
              </a:rPr>
              <a:t> in ILIAS 6</a:t>
            </a:r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4494A14-F10B-4EA4-AB3C-5FC8F05F30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Yvonne Seiler</a:t>
            </a:r>
            <a:endParaRPr lang="en-GB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9F34558-EC97-4520-AB35-4BB9DC02C888}"/>
              </a:ext>
            </a:extLst>
          </p:cNvPr>
          <p:cNvSpPr/>
          <p:nvPr/>
        </p:nvSpPr>
        <p:spPr>
          <a:xfrm>
            <a:off x="5196533" y="3655743"/>
            <a:ext cx="1800000" cy="1800000"/>
          </a:xfrm>
          <a:prstGeom prst="ellipse">
            <a:avLst/>
          </a:prstGeom>
          <a:solidFill>
            <a:srgbClr val="AEC5DD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026D0AD-8748-4EA5-A80E-A412DFF00D38}"/>
              </a:ext>
            </a:extLst>
          </p:cNvPr>
          <p:cNvSpPr/>
          <p:nvPr/>
        </p:nvSpPr>
        <p:spPr>
          <a:xfrm>
            <a:off x="5376000" y="3835743"/>
            <a:ext cx="1440000" cy="1440000"/>
          </a:xfrm>
          <a:prstGeom prst="ellipse">
            <a:avLst/>
          </a:prstGeom>
          <a:solidFill>
            <a:schemeClr val="bg1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434A020-8A93-42E0-BB2A-EE3607E22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5529" y="4064000"/>
            <a:ext cx="980942" cy="98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86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2C7A0AA-7D8B-43C5-90F3-AE192C91E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00" y="934002"/>
            <a:ext cx="9918000" cy="4989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6EAFEC5-781A-4233-86EE-5B112511BC25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BCD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142A39F-DE7A-4B3D-BDE7-BDBC71299D4C}"/>
              </a:ext>
            </a:extLst>
          </p:cNvPr>
          <p:cNvSpPr/>
          <p:nvPr/>
        </p:nvSpPr>
        <p:spPr>
          <a:xfrm>
            <a:off x="3263900" y="1422399"/>
            <a:ext cx="7791100" cy="4501597"/>
          </a:xfrm>
          <a:prstGeom prst="rect">
            <a:avLst/>
          </a:prstGeom>
          <a:solidFill>
            <a:srgbClr val="0D0D0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607AFB-D9CF-4975-81E5-718BBDC47BDD}"/>
              </a:ext>
            </a:extLst>
          </p:cNvPr>
          <p:cNvSpPr txBox="1"/>
          <p:nvPr/>
        </p:nvSpPr>
        <p:spPr>
          <a:xfrm>
            <a:off x="1137683" y="6095624"/>
            <a:ext cx="991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Tags aufrufen 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 Inhalte, die mit dem Tag versehen wurden, werden im Slate 			    angezeigt.</a:t>
            </a: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3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6EAFEC5-781A-4233-86EE-5B112511BC25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BCD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8C5C90-203A-4534-AE35-187DB0759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00" y="934003"/>
            <a:ext cx="9918000" cy="4989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37186C5-58FF-431B-AD0B-275FAED3C63C}"/>
              </a:ext>
            </a:extLst>
          </p:cNvPr>
          <p:cNvSpPr txBox="1"/>
          <p:nvPr/>
        </p:nvSpPr>
        <p:spPr>
          <a:xfrm>
            <a:off x="1137683" y="6095624"/>
            <a:ext cx="991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Meine Kurse und Gruppen 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Können auch im Magazin angezeigt werden, wenn Sie auf dem 			     Dashboard deaktiviert worden sind. </a:t>
            </a: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925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6EAFEC5-781A-4233-86EE-5B112511BC25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BCD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923515-61F5-442E-A0DE-FF0C9625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83" y="934003"/>
            <a:ext cx="9918000" cy="498999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9110451-7CB0-4083-999E-BEF77A296E75}"/>
              </a:ext>
            </a:extLst>
          </p:cNvPr>
          <p:cNvSpPr txBox="1"/>
          <p:nvPr/>
        </p:nvSpPr>
        <p:spPr>
          <a:xfrm>
            <a:off x="1137683" y="6095624"/>
            <a:ext cx="991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Meine Kurse und Gruppen|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Voransicht als Mitglied</a:t>
            </a: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124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093011F-4248-4FC2-879A-0914A5E756C4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BCD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3B2596-E02E-462C-9E89-6F42FA601B11}"/>
              </a:ext>
            </a:extLst>
          </p:cNvPr>
          <p:cNvSpPr txBox="1"/>
          <p:nvPr/>
        </p:nvSpPr>
        <p:spPr>
          <a:xfrm>
            <a:off x="1137683" y="6313334"/>
            <a:ext cx="462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Magazin|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Baumansicht &amp; Zuletzt besucht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60CE00C-5BE7-42C8-8082-89A00D79B7B4}"/>
              </a:ext>
            </a:extLst>
          </p:cNvPr>
          <p:cNvGrpSpPr/>
          <p:nvPr/>
        </p:nvGrpSpPr>
        <p:grpSpPr>
          <a:xfrm>
            <a:off x="1446041" y="346299"/>
            <a:ext cx="9299919" cy="5630723"/>
            <a:chOff x="1150766" y="346299"/>
            <a:chExt cx="9299919" cy="5630723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BEF8B653-C1A5-4CFB-AF67-313C157B350C}"/>
                </a:ext>
              </a:extLst>
            </p:cNvPr>
            <p:cNvGrpSpPr/>
            <p:nvPr/>
          </p:nvGrpSpPr>
          <p:grpSpPr>
            <a:xfrm>
              <a:off x="1150766" y="346299"/>
              <a:ext cx="9299919" cy="5630723"/>
              <a:chOff x="13733" y="346299"/>
              <a:chExt cx="9299919" cy="5630723"/>
            </a:xfrm>
          </p:grpSpPr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06B47E70-32F0-4FA7-9CD2-4DA160DF57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33" y="359999"/>
                <a:ext cx="2627215" cy="5617023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26AF029D-21C3-4379-8322-3A82E1631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99160" y="346299"/>
                <a:ext cx="2614492" cy="5630723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373E8E5-84D6-4491-BE08-40874F82C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0587" y="1871747"/>
              <a:ext cx="2308063" cy="410527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5094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C0D1241-0EA4-4D1C-8B32-7109E2B31F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Tools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5583E3-DA7C-4177-9814-7C8DC067AF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Oliver </a:t>
            </a:r>
            <a:r>
              <a:rPr lang="de-DE" dirty="0" err="1"/>
              <a:t>Samoila</a:t>
            </a:r>
            <a:endParaRPr lang="en-GB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17689AB-AB38-489C-B58A-A761FD01DBA3}"/>
              </a:ext>
            </a:extLst>
          </p:cNvPr>
          <p:cNvSpPr/>
          <p:nvPr/>
        </p:nvSpPr>
        <p:spPr>
          <a:xfrm>
            <a:off x="5196533" y="365574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2C8CE45-7466-4E85-BBA3-B377E3900CC1}"/>
              </a:ext>
            </a:extLst>
          </p:cNvPr>
          <p:cNvSpPr/>
          <p:nvPr/>
        </p:nvSpPr>
        <p:spPr>
          <a:xfrm>
            <a:off x="5376000" y="3835743"/>
            <a:ext cx="1440000" cy="1440000"/>
          </a:xfrm>
          <a:prstGeom prst="ellipse">
            <a:avLst/>
          </a:prstGeom>
          <a:solidFill>
            <a:schemeClr val="bg1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04B5732-24AE-4532-AE4E-9661A7BEF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0171" y="4122057"/>
            <a:ext cx="871658" cy="8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91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77324B1-932D-43C2-A777-1AF93DAA4549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882357-2D19-964D-A5F8-55C556678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99" y="1729046"/>
            <a:ext cx="3446103" cy="33788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EAD5EAB-BF5A-9245-8923-C2579ED85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9"/>
          <a:stretch/>
        </p:blipFill>
        <p:spPr>
          <a:xfrm>
            <a:off x="4633892" y="1758950"/>
            <a:ext cx="3396885" cy="334895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7A278F-244B-6F40-989B-21DC41001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267" y="1736061"/>
            <a:ext cx="3454697" cy="33788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5C5706D-2B6B-4901-BD14-7FC230A63492}"/>
              </a:ext>
            </a:extLst>
          </p:cNvPr>
          <p:cNvSpPr txBox="1"/>
          <p:nvPr/>
        </p:nvSpPr>
        <p:spPr>
          <a:xfrm>
            <a:off x="1137683" y="6095624"/>
            <a:ext cx="991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Tools|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Lernmodul und Lernmodulkontexte</a:t>
            </a: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2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77324B1-932D-43C2-A777-1AF93DAA4549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5C5706D-2B6B-4901-BD14-7FC230A63492}"/>
              </a:ext>
            </a:extLst>
          </p:cNvPr>
          <p:cNvSpPr txBox="1"/>
          <p:nvPr/>
        </p:nvSpPr>
        <p:spPr>
          <a:xfrm>
            <a:off x="1137683" y="6095624"/>
            <a:ext cx="991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Tools|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Mail und Administration »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Kompetanzmanagement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50FD23D-0338-46CF-A284-37A3B4AC4488}"/>
              </a:ext>
            </a:extLst>
          </p:cNvPr>
          <p:cNvGrpSpPr/>
          <p:nvPr/>
        </p:nvGrpSpPr>
        <p:grpSpPr>
          <a:xfrm>
            <a:off x="1347238" y="1379576"/>
            <a:ext cx="9497525" cy="4098849"/>
            <a:chOff x="1557475" y="1354508"/>
            <a:chExt cx="9497525" cy="4098849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6F3BD199-B72E-470D-A9AB-DF99675A2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7475" y="1404642"/>
              <a:ext cx="4119215" cy="404871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3DAFF26-CAC5-4015-A7B3-47B679E82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4190" y="1354508"/>
              <a:ext cx="4200810" cy="4098849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19085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77324B1-932D-43C2-A777-1AF93DAA4549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5C5706D-2B6B-4901-BD14-7FC230A63492}"/>
              </a:ext>
            </a:extLst>
          </p:cNvPr>
          <p:cNvSpPr txBox="1"/>
          <p:nvPr/>
        </p:nvSpPr>
        <p:spPr>
          <a:xfrm>
            <a:off x="1137683" y="6095624"/>
            <a:ext cx="991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Tools|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Editor (ILIAS 6) und Übungseinheit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545A655-E356-46DC-8FD3-B9798FA98640}"/>
              </a:ext>
            </a:extLst>
          </p:cNvPr>
          <p:cNvGrpSpPr/>
          <p:nvPr/>
        </p:nvGrpSpPr>
        <p:grpSpPr>
          <a:xfrm>
            <a:off x="1707354" y="413661"/>
            <a:ext cx="8777292" cy="5421082"/>
            <a:chOff x="1137683" y="424547"/>
            <a:chExt cx="8777292" cy="5421082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F577438-1CDA-4556-85FC-A2EAFF437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4469" y="424547"/>
              <a:ext cx="3470506" cy="542108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0E8B9A2-AB13-4E28-AB16-D08BDBAE7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7683" y="424547"/>
              <a:ext cx="3462062" cy="542108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96804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77324B1-932D-43C2-A777-1AF93DAA4549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5C5706D-2B6B-4901-BD14-7FC230A63492}"/>
              </a:ext>
            </a:extLst>
          </p:cNvPr>
          <p:cNvSpPr txBox="1"/>
          <p:nvPr/>
        </p:nvSpPr>
        <p:spPr>
          <a:xfrm>
            <a:off x="1137683" y="6095624"/>
            <a:ext cx="991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</a:t>
            </a:r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Steps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Tools - Mockups zum Editor ILIAS 7 (Test und Medien editieren)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27B0B95-8A5A-410C-A818-BC8043CA4C87}"/>
              </a:ext>
            </a:extLst>
          </p:cNvPr>
          <p:cNvGrpSpPr/>
          <p:nvPr/>
        </p:nvGrpSpPr>
        <p:grpSpPr>
          <a:xfrm>
            <a:off x="1469989" y="424547"/>
            <a:ext cx="9252022" cy="5421082"/>
            <a:chOff x="1137683" y="424547"/>
            <a:chExt cx="9252022" cy="5421082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DE4B7B5F-7DED-4D0B-BF4C-88C4082B8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4469" y="424547"/>
              <a:ext cx="3945236" cy="542108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C2782E56-57E7-4793-B040-69EEE435B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7143"/>
            <a:stretch/>
          </p:blipFill>
          <p:spPr>
            <a:xfrm>
              <a:off x="1137683" y="442749"/>
              <a:ext cx="3470506" cy="538467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01726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3B40E7-2288-49E1-A028-542BF2FED1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Update der Uni Bern</a:t>
            </a:r>
            <a:endParaRPr lang="en-GB" b="1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55A82D3-9618-47B9-A7D8-9A7D91C856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Yvonne Seiler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656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19" y="1835198"/>
            <a:ext cx="7255983" cy="40512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168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 Bereiche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B18EEA1-56C5-C148-A016-EFBD5E2B2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51" b="6824"/>
          <a:stretch/>
        </p:blipFill>
        <p:spPr>
          <a:xfrm>
            <a:off x="8715997" y="1835197"/>
            <a:ext cx="2478577" cy="40512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ECC7D54-A6E6-4BC7-8DCB-F33983716E2C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896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3" y="366887"/>
            <a:ext cx="9916633" cy="552301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589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UniBE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Menüstruktur überdenken (alles Persönliche)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72F050-5427-0347-8A0F-EEDDA1C8814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E2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099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4" y="366887"/>
            <a:ext cx="9916631" cy="552301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5816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UniBE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Menüstruktur überdenken (alles Allgemeine)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72F050-5427-0347-8A0F-EEDDA1C8814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E2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20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641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UniBE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Menüstruktur überdenken (Medizinische Fakultät)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72F050-5427-0347-8A0F-EEDDA1C8814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E2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12241A6-E010-F046-A985-758DB6390324}"/>
              </a:ext>
            </a:extLst>
          </p:cNvPr>
          <p:cNvGrpSpPr/>
          <p:nvPr/>
        </p:nvGrpSpPr>
        <p:grpSpPr>
          <a:xfrm>
            <a:off x="1137684" y="366887"/>
            <a:ext cx="9916631" cy="5523012"/>
            <a:chOff x="1137684" y="366887"/>
            <a:chExt cx="9916631" cy="5523012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F184E52-E991-7A43-B1D4-A71C3F349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137684" y="366887"/>
              <a:ext cx="9916631" cy="552301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192BD7FA-53BE-5B43-8EE4-8EE25C27F01B}"/>
                </a:ext>
              </a:extLst>
            </p:cNvPr>
            <p:cNvSpPr/>
            <p:nvPr/>
          </p:nvSpPr>
          <p:spPr>
            <a:xfrm>
              <a:off x="4014788" y="2657475"/>
              <a:ext cx="1900237" cy="242888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12629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4" y="397877"/>
            <a:ext cx="9916631" cy="546103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899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UniBE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Frühzeitig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Funktionen als Alternativen vorschlagen (Tags statt Bookmarks)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72F050-5427-0347-8A0F-EEDDA1C8814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E2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382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712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UniBE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Neue Kursdarstellungen promoten und sichtbar machen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72F050-5427-0347-8A0F-EEDDA1C8814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E2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B48DDD-7738-5A44-B83E-39D6F02E0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136" y="1216152"/>
            <a:ext cx="5507241" cy="4800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C708BC-7208-D740-AC79-0AFB0978F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062" y="2423160"/>
            <a:ext cx="4715591" cy="359359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613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799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UniBE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eCochaes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adaptieren, probieren aus, bauen Bühne für die Inhalte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72F050-5427-0347-8A0F-EEDDA1C8814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E2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B48DDD-7738-5A44-B83E-39D6F02E0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136" y="2413088"/>
            <a:ext cx="5507241" cy="359544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C708BC-7208-D740-AC79-0AFB0978F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946" y="1636776"/>
            <a:ext cx="4989098" cy="43525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722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99508" y="399424"/>
            <a:ext cx="9792983" cy="545793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430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UniBE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Grösste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Stolpersteine für User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72F050-5427-0347-8A0F-EEDDA1C8814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E2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270A8A-F608-004F-B546-A3AE270DD5D9}"/>
              </a:ext>
            </a:extLst>
          </p:cNvPr>
          <p:cNvSpPr/>
          <p:nvPr/>
        </p:nvSpPr>
        <p:spPr>
          <a:xfrm>
            <a:off x="10215561" y="141730"/>
            <a:ext cx="1057275" cy="10572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42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99508" y="552545"/>
            <a:ext cx="9792983" cy="51516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430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UniBE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Grösste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Stolpersteine für User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72F050-5427-0347-8A0F-EEDDA1C8814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E2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270A8A-F608-004F-B546-A3AE270DD5D9}"/>
              </a:ext>
            </a:extLst>
          </p:cNvPr>
          <p:cNvSpPr/>
          <p:nvPr/>
        </p:nvSpPr>
        <p:spPr>
          <a:xfrm>
            <a:off x="4043361" y="884680"/>
            <a:ext cx="1057275" cy="10572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6971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3" y="373773"/>
            <a:ext cx="9916633" cy="5509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978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UniBE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Hinweise von Benutzer aufnehmen (z.B. Patch Aktuelles Semester als Startseite)…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72F050-5427-0347-8A0F-EEDDA1C8814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E2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5630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65263" y="552545"/>
            <a:ext cx="9261472" cy="51516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430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UniBE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Grösste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Stolpersteine für User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72F050-5427-0347-8A0F-EEDDA1C8814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E2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270A8A-F608-004F-B546-A3AE270DD5D9}"/>
              </a:ext>
            </a:extLst>
          </p:cNvPr>
          <p:cNvSpPr/>
          <p:nvPr/>
        </p:nvSpPr>
        <p:spPr>
          <a:xfrm>
            <a:off x="3186111" y="4127943"/>
            <a:ext cx="1057275" cy="10572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830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3" y="360000"/>
            <a:ext cx="9916633" cy="55367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840849-6558-5642-B885-9C3172793391}"/>
              </a:ext>
            </a:extLst>
          </p:cNvPr>
          <p:cNvSpPr txBox="1"/>
          <p:nvPr/>
        </p:nvSpPr>
        <p:spPr>
          <a:xfrm>
            <a:off x="1137683" y="6313334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Mainbar</a:t>
            </a: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D1DA80A-FFC5-4994-A88A-B910DCD6CF0D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417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3" y="370330"/>
            <a:ext cx="9916633" cy="551612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10989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UniBE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Frühes Informieren, Angst nehmen und für Umstieg Hilfen anbieten (Newsletter, Blog, Video)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72F050-5427-0347-8A0F-EEDDA1C8814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E2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1269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3" y="399424"/>
            <a:ext cx="9916633" cy="545793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624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UniBE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…und zurück in ILIAS-Entwicklung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fliessen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lassen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72F050-5427-0347-8A0F-EEDDA1C8814B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FE2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931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60F23D-85F8-4CDB-9490-DDF65F7448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48477" y="1422930"/>
            <a:ext cx="6259022" cy="768085"/>
          </a:xfrm>
        </p:spPr>
        <p:txBody>
          <a:bodyPr>
            <a:normAutofit/>
          </a:bodyPr>
          <a:lstStyle/>
          <a:p>
            <a:pPr algn="l"/>
            <a:r>
              <a:rPr lang="de-DE" sz="4000" dirty="0"/>
              <a:t>ILIAS 6 Testinstallation</a:t>
            </a:r>
            <a:endParaRPr lang="en-GB" sz="40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AB0259-D2F0-443D-A67E-8EA6BAC9F5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8476" y="2260601"/>
            <a:ext cx="6259023" cy="384043"/>
          </a:xfrm>
        </p:spPr>
        <p:txBody>
          <a:bodyPr/>
          <a:lstStyle/>
          <a:p>
            <a:pPr algn="l"/>
            <a:r>
              <a:rPr lang="en-GB" dirty="0"/>
              <a:t>https://test6.ilias.de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FA99BB3D-BFD2-4FB5-98B4-39940A0370BF}"/>
              </a:ext>
            </a:extLst>
          </p:cNvPr>
          <p:cNvSpPr txBox="1">
            <a:spLocks/>
          </p:cNvSpPr>
          <p:nvPr/>
        </p:nvSpPr>
        <p:spPr>
          <a:xfrm>
            <a:off x="2948475" y="3441701"/>
            <a:ext cx="6259023" cy="1054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b="0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err="1">
                <a:solidFill>
                  <a:schemeClr val="tx1"/>
                </a:solidFill>
              </a:rPr>
              <a:t>Benutzername</a:t>
            </a:r>
            <a:r>
              <a:rPr lang="en-GB" dirty="0">
                <a:solidFill>
                  <a:schemeClr val="tx1"/>
                </a:solidFill>
              </a:rPr>
              <a:t>:		ILIASConference2020</a:t>
            </a:r>
          </a:p>
          <a:p>
            <a:pPr algn="l"/>
            <a:r>
              <a:rPr lang="en-GB" dirty="0" err="1">
                <a:solidFill>
                  <a:schemeClr val="tx1"/>
                </a:solidFill>
              </a:rPr>
              <a:t>Passwort</a:t>
            </a:r>
            <a:r>
              <a:rPr lang="en-GB" dirty="0">
                <a:solidFill>
                  <a:schemeClr val="tx1"/>
                </a:solidFill>
              </a:rPr>
              <a:t>:		Conference2020</a:t>
            </a:r>
          </a:p>
        </p:txBody>
      </p:sp>
    </p:spTree>
    <p:extLst>
      <p:ext uri="{BB962C8B-B14F-4D97-AF65-F5344CB8AC3E}">
        <p14:creationId xmlns:p14="http://schemas.microsoft.com/office/powerpoint/2010/main" val="18661099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60F23D-85F8-4CDB-9490-DDF65F7448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48477" y="1422930"/>
            <a:ext cx="6259022" cy="768085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de-DE" sz="4000" dirty="0"/>
              <a:t>Übersichtsseite der Revision</a:t>
            </a:r>
            <a:endParaRPr lang="en-GB" sz="40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AB0259-D2F0-443D-A67E-8EA6BAC9F5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8476" y="2260601"/>
            <a:ext cx="6259023" cy="384043"/>
          </a:xfrm>
        </p:spPr>
        <p:txBody>
          <a:bodyPr>
            <a:normAutofit fontScale="77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https://docu.ilias.de/goto_docu_wiki_wpage_5093_1357.html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2192C31E-26BE-4563-9843-03C0AC750EB2}"/>
              </a:ext>
            </a:extLst>
          </p:cNvPr>
          <p:cNvSpPr txBox="1">
            <a:spLocks/>
          </p:cNvSpPr>
          <p:nvPr/>
        </p:nvSpPr>
        <p:spPr>
          <a:xfrm>
            <a:off x="2984503" y="2999267"/>
            <a:ext cx="6259022" cy="76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 baseline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3400" dirty="0"/>
              <a:t>Crowdfunding</a:t>
            </a:r>
            <a:endParaRPr lang="en-GB" sz="3400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6D04817-D6BE-4962-BC8B-9F350B348527}"/>
              </a:ext>
            </a:extLst>
          </p:cNvPr>
          <p:cNvSpPr txBox="1">
            <a:spLocks/>
          </p:cNvSpPr>
          <p:nvPr/>
        </p:nvSpPr>
        <p:spPr>
          <a:xfrm>
            <a:off x="2984502" y="3836938"/>
            <a:ext cx="6259023" cy="384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b="0" kern="1200" baseline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400" dirty="0"/>
              <a:t>https://docu.ilias.de/goto_docu_dcl_3700_17_3113.html</a:t>
            </a: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28BB7D14-7AC7-4543-83AA-A6AD0E7028A8}"/>
              </a:ext>
            </a:extLst>
          </p:cNvPr>
          <p:cNvSpPr txBox="1">
            <a:spLocks/>
          </p:cNvSpPr>
          <p:nvPr/>
        </p:nvSpPr>
        <p:spPr>
          <a:xfrm>
            <a:off x="2984502" y="4606002"/>
            <a:ext cx="6259022" cy="76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 baseline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/>
              <a:t>Vielen Dank an alle Beteiligten!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6911096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3F5BD-2BC8-4361-A50A-C61DEFBFE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80" b="4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0E6B826-99E0-4305-A543-3F471D4B9B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1D5ED1-DB97-4D4E-BFCA-87D15CAC3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9675"/>
            <a:ext cx="9144000" cy="1158649"/>
          </a:xfrm>
        </p:spPr>
        <p:txBody>
          <a:bodyPr anchor="ctr"/>
          <a:lstStyle/>
          <a:p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Diskussion</a:t>
            </a:r>
          </a:p>
        </p:txBody>
      </p:sp>
    </p:spTree>
    <p:extLst>
      <p:ext uri="{BB962C8B-B14F-4D97-AF65-F5344CB8AC3E}">
        <p14:creationId xmlns:p14="http://schemas.microsoft.com/office/powerpoint/2010/main" val="4203857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3" y="366886"/>
            <a:ext cx="9916633" cy="552301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840849-6558-5642-B885-9C3172793391}"/>
              </a:ext>
            </a:extLst>
          </p:cNvPr>
          <p:cNvSpPr txBox="1"/>
          <p:nvPr/>
        </p:nvSpPr>
        <p:spPr>
          <a:xfrm>
            <a:off x="1137683" y="6313334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Mainbar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Slate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C2BA5CE-30B6-4818-A495-1283B206896D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9835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3" y="360000"/>
            <a:ext cx="9916633" cy="55367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8582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Mainbar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 Hauptnavigation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zu persönlichen und allgemeinen Angeboten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BF55C37-E369-41C0-85D6-56AA39D3631E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306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4" y="360000"/>
            <a:ext cx="9916631" cy="55367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E77D0A-E0FA-2C44-8F61-356747F61338}"/>
              </a:ext>
            </a:extLst>
          </p:cNvPr>
          <p:cNvSpPr txBox="1"/>
          <p:nvPr/>
        </p:nvSpPr>
        <p:spPr>
          <a:xfrm>
            <a:off x="1137683" y="6313334"/>
            <a:ext cx="944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Mainbar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mit Baumansicht |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für eine schnelle Navigation zu einem bestimmten Punkt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F636368-F9D3-4B2C-9C3F-13DD4CEE0F07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359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184E52-E991-7A43-B1D4-A71C3F3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684" y="360000"/>
            <a:ext cx="9916631" cy="55367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6AFA020-51F5-D54B-8A07-E116735C241F}"/>
              </a:ext>
            </a:extLst>
          </p:cNvPr>
          <p:cNvSpPr txBox="1"/>
          <p:nvPr/>
        </p:nvSpPr>
        <p:spPr>
          <a:xfrm>
            <a:off x="1137683" y="6313334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Metabar</a:t>
            </a: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E6D5EE1-8590-451F-A956-858BCC7B5D30}"/>
              </a:ext>
            </a:extLst>
          </p:cNvPr>
          <p:cNvSpPr/>
          <p:nvPr/>
        </p:nvSpPr>
        <p:spPr>
          <a:xfrm>
            <a:off x="0" y="0"/>
            <a:ext cx="485775" cy="6858000"/>
          </a:xfrm>
          <a:prstGeom prst="rect">
            <a:avLst/>
          </a:prstGeom>
          <a:solidFill>
            <a:srgbClr val="AE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1961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Microsoft Office PowerPoint</Application>
  <PresentationFormat>Breitbild</PresentationFormat>
  <Paragraphs>78</Paragraphs>
  <Slides>54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Helvetica Neue</vt:lpstr>
      <vt:lpstr>Open Sans</vt:lpstr>
      <vt:lpstr>Open Sans Semibold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Diskussion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Seiler, Yvonne (ILUB)</dc:creator>
  <cp:lastModifiedBy>Enrico Zenzen</cp:lastModifiedBy>
  <cp:revision>55</cp:revision>
  <dcterms:created xsi:type="dcterms:W3CDTF">2020-09-06T11:22:23Z</dcterms:created>
  <dcterms:modified xsi:type="dcterms:W3CDTF">2020-09-10T13:31:50Z</dcterms:modified>
</cp:coreProperties>
</file>