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tmp" ContentType="image/p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91" r:id="rId2"/>
    <p:sldId id="531" r:id="rId3"/>
    <p:sldId id="590" r:id="rId4"/>
    <p:sldId id="539" r:id="rId5"/>
    <p:sldId id="585" r:id="rId6"/>
    <p:sldId id="626" r:id="rId7"/>
    <p:sldId id="625" r:id="rId8"/>
    <p:sldId id="584" r:id="rId9"/>
    <p:sldId id="627" r:id="rId10"/>
    <p:sldId id="603" r:id="rId11"/>
    <p:sldId id="604" r:id="rId12"/>
    <p:sldId id="605" r:id="rId13"/>
    <p:sldId id="606" r:id="rId14"/>
    <p:sldId id="607" r:id="rId15"/>
    <p:sldId id="608" r:id="rId16"/>
    <p:sldId id="609" r:id="rId17"/>
    <p:sldId id="610" r:id="rId18"/>
    <p:sldId id="611" r:id="rId19"/>
    <p:sldId id="614" r:id="rId20"/>
    <p:sldId id="602" r:id="rId21"/>
    <p:sldId id="586" r:id="rId22"/>
    <p:sldId id="589" r:id="rId23"/>
    <p:sldId id="624" r:id="rId24"/>
    <p:sldId id="588" r:id="rId25"/>
    <p:sldId id="599" r:id="rId26"/>
    <p:sldId id="521" r:id="rId27"/>
    <p:sldId id="522" r:id="rId28"/>
    <p:sldId id="523" r:id="rId29"/>
    <p:sldId id="524" r:id="rId30"/>
    <p:sldId id="525" r:id="rId31"/>
    <p:sldId id="526" r:id="rId32"/>
    <p:sldId id="621" r:id="rId33"/>
    <p:sldId id="527" r:id="rId34"/>
    <p:sldId id="528" r:id="rId35"/>
    <p:sldId id="529" r:id="rId36"/>
    <p:sldId id="620" r:id="rId37"/>
    <p:sldId id="616" r:id="rId38"/>
    <p:sldId id="618" r:id="rId39"/>
    <p:sldId id="617" r:id="rId40"/>
    <p:sldId id="615" r:id="rId41"/>
    <p:sldId id="622" r:id="rId42"/>
    <p:sldId id="601" r:id="rId43"/>
  </p:sldIdLst>
  <p:sldSz cx="9144000" cy="6858000" type="screen4x3"/>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8E8"/>
    <a:srgbClr val="F5F9FD"/>
    <a:srgbClr val="D7EAF9"/>
    <a:srgbClr val="E3EB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70" autoAdjust="0"/>
    <p:restoredTop sz="81685" autoAdjust="0"/>
  </p:normalViewPr>
  <p:slideViewPr>
    <p:cSldViewPr>
      <p:cViewPr>
        <p:scale>
          <a:sx n="112" d="100"/>
          <a:sy n="112" d="100"/>
        </p:scale>
        <p:origin x="-1512" y="-80"/>
      </p:cViewPr>
      <p:guideLst>
        <p:guide orient="horz" pos="2160"/>
        <p:guide pos="2880"/>
      </p:guideLst>
    </p:cSldViewPr>
  </p:slideViewPr>
  <p:outlineViewPr>
    <p:cViewPr>
      <p:scale>
        <a:sx n="33" d="100"/>
        <a:sy n="33" d="100"/>
      </p:scale>
      <p:origin x="0" y="2468"/>
    </p:cViewPr>
  </p:outlineViewPr>
  <p:notesTextViewPr>
    <p:cViewPr>
      <p:scale>
        <a:sx n="1" d="1"/>
        <a:sy n="1" d="1"/>
      </p:scale>
      <p:origin x="0" y="0"/>
    </p:cViewPr>
  </p:notesTextViewPr>
  <p:notesViewPr>
    <p:cSldViewPr>
      <p:cViewPr varScale="1">
        <p:scale>
          <a:sx n="87" d="100"/>
          <a:sy n="87" d="100"/>
        </p:scale>
        <p:origin x="-3720" y="-96"/>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jpeg"/><Relationship Id="rId7" Type="http://schemas.openxmlformats.org/officeDocument/2006/relationships/image" Target="../media/image47.jpg"/><Relationship Id="rId8" Type="http://schemas.openxmlformats.org/officeDocument/2006/relationships/image" Target="../media/image48.jpeg"/><Relationship Id="rId9" Type="http://schemas.openxmlformats.org/officeDocument/2006/relationships/image" Target="../media/image49.jpeg"/><Relationship Id="rId10" Type="http://schemas.openxmlformats.org/officeDocument/2006/relationships/image" Target="../media/image50.png"/><Relationship Id="rId11" Type="http://schemas.openxmlformats.org/officeDocument/2006/relationships/image" Target="../media/image51.jpg"/><Relationship Id="rId1" Type="http://schemas.openxmlformats.org/officeDocument/2006/relationships/image" Target="../media/image41.jpg"/><Relationship Id="rId2" Type="http://schemas.openxmlformats.org/officeDocument/2006/relationships/image" Target="../media/image42.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jpe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51.jpg"/><Relationship Id="rId8" Type="http://schemas.openxmlformats.org/officeDocument/2006/relationships/image" Target="../media/image50.png"/><Relationship Id="rId9" Type="http://schemas.openxmlformats.org/officeDocument/2006/relationships/image" Target="../media/image46.jpeg"/><Relationship Id="rId10" Type="http://schemas.openxmlformats.org/officeDocument/2006/relationships/image" Target="../media/image47.jpg"/><Relationship Id="rId11" Type="http://schemas.openxmlformats.org/officeDocument/2006/relationships/image" Target="../media/image49.jpeg"/><Relationship Id="rId1" Type="http://schemas.openxmlformats.org/officeDocument/2006/relationships/image" Target="../media/image41.jpg"/><Relationship Id="rId2" Type="http://schemas.openxmlformats.org/officeDocument/2006/relationships/image" Target="../media/image4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6008F8-8A73-F54E-A9AF-059637E879F6}" type="doc">
      <dgm:prSet loTypeId="urn:microsoft.com/office/officeart/2005/8/layout/hList9" loCatId="" qsTypeId="urn:microsoft.com/office/officeart/2005/8/quickstyle/simple4" qsCatId="simple" csTypeId="urn:microsoft.com/office/officeart/2005/8/colors/accent1_2" csCatId="accent1" phldr="1"/>
      <dgm:spPr/>
      <dgm:t>
        <a:bodyPr/>
        <a:lstStyle/>
        <a:p>
          <a:endParaRPr lang="de-DE"/>
        </a:p>
      </dgm:t>
    </dgm:pt>
    <dgm:pt modelId="{4A806E93-EEDF-CC4F-B92C-69E408F4BC35}">
      <dgm:prSet/>
      <dgm:spPr/>
      <dgm:t>
        <a:bodyPr/>
        <a:lstStyle/>
        <a:p>
          <a:pPr rtl="0"/>
          <a:r>
            <a:rPr lang="en-US" dirty="0" smtClean="0"/>
            <a:t>Germany 2010</a:t>
          </a:r>
          <a:endParaRPr lang="en-US" dirty="0"/>
        </a:p>
      </dgm:t>
    </dgm:pt>
    <dgm:pt modelId="{290C8E47-19F5-5647-86EF-A286AB5E0DEC}" type="parTrans" cxnId="{58DBE26C-E937-DC40-AA1C-071301269E0F}">
      <dgm:prSet/>
      <dgm:spPr/>
      <dgm:t>
        <a:bodyPr/>
        <a:lstStyle/>
        <a:p>
          <a:endParaRPr lang="de-DE"/>
        </a:p>
      </dgm:t>
    </dgm:pt>
    <dgm:pt modelId="{DE082953-25E7-9341-BD35-2372BC3198FE}" type="sibTrans" cxnId="{58DBE26C-E937-DC40-AA1C-071301269E0F}">
      <dgm:prSet/>
      <dgm:spPr/>
      <dgm:t>
        <a:bodyPr/>
        <a:lstStyle/>
        <a:p>
          <a:endParaRPr lang="de-DE"/>
        </a:p>
      </dgm:t>
    </dgm:pt>
    <dgm:pt modelId="{C991273A-0151-7A4F-B7B9-BD45CFBB087A}">
      <dgm:prSet/>
      <dgm:spPr/>
      <dgm:t>
        <a:bodyPr/>
        <a:lstStyle/>
        <a:p>
          <a:pPr rtl="0"/>
          <a:r>
            <a:rPr lang="de-DE" dirty="0" smtClean="0"/>
            <a:t>82 Mill.</a:t>
          </a:r>
          <a:endParaRPr lang="de-DE" dirty="0"/>
        </a:p>
      </dgm:t>
    </dgm:pt>
    <dgm:pt modelId="{C7502AD0-3037-8748-A545-D9095F5F0470}" type="parTrans" cxnId="{A787885B-E271-044D-83E2-47357CEF7393}">
      <dgm:prSet/>
      <dgm:spPr/>
      <dgm:t>
        <a:bodyPr/>
        <a:lstStyle/>
        <a:p>
          <a:endParaRPr lang="de-DE"/>
        </a:p>
      </dgm:t>
    </dgm:pt>
    <dgm:pt modelId="{FBCD23D1-E54A-0146-BE95-7B744FCE4527}" type="sibTrans" cxnId="{A787885B-E271-044D-83E2-47357CEF7393}">
      <dgm:prSet/>
      <dgm:spPr/>
      <dgm:t>
        <a:bodyPr/>
        <a:lstStyle/>
        <a:p>
          <a:endParaRPr lang="de-DE"/>
        </a:p>
      </dgm:t>
    </dgm:pt>
    <dgm:pt modelId="{8FE01573-5BD1-4444-A90B-5EC78D64FB4E}">
      <dgm:prSet/>
      <dgm:spPr/>
      <dgm:t>
        <a:bodyPr/>
        <a:lstStyle/>
        <a:p>
          <a:pPr rtl="0"/>
          <a:r>
            <a:rPr lang="de-DE" dirty="0" smtClean="0"/>
            <a:t>26% &gt;60 </a:t>
          </a:r>
          <a:endParaRPr lang="de-DE" dirty="0"/>
        </a:p>
      </dgm:t>
    </dgm:pt>
    <dgm:pt modelId="{EA3C453E-1DF6-8E4C-90EC-B7E7D523B7DD}" type="parTrans" cxnId="{D1240533-30A7-674D-87B8-EEAA17AF7025}">
      <dgm:prSet/>
      <dgm:spPr/>
      <dgm:t>
        <a:bodyPr/>
        <a:lstStyle/>
        <a:p>
          <a:endParaRPr lang="de-DE"/>
        </a:p>
      </dgm:t>
    </dgm:pt>
    <dgm:pt modelId="{55D75830-77D2-E249-A10E-463B55E70CCC}" type="sibTrans" cxnId="{D1240533-30A7-674D-87B8-EEAA17AF7025}">
      <dgm:prSet/>
      <dgm:spPr/>
      <dgm:t>
        <a:bodyPr/>
        <a:lstStyle/>
        <a:p>
          <a:endParaRPr lang="de-DE"/>
        </a:p>
      </dgm:t>
    </dgm:pt>
    <dgm:pt modelId="{372323DB-242F-C84D-BFD6-16B1E05B39FE}">
      <dgm:prSet/>
      <dgm:spPr/>
      <dgm:t>
        <a:bodyPr/>
        <a:lstStyle/>
        <a:p>
          <a:pPr rtl="0"/>
          <a:r>
            <a:rPr lang="de-DE" smtClean="0"/>
            <a:t>Germany 2060</a:t>
          </a:r>
          <a:endParaRPr lang="de-DE"/>
        </a:p>
      </dgm:t>
    </dgm:pt>
    <dgm:pt modelId="{674DEF94-5CC4-A840-AB12-911ADCB4B4B3}" type="parTrans" cxnId="{993736F6-E48B-F042-ABCF-4BF250027F59}">
      <dgm:prSet/>
      <dgm:spPr/>
      <dgm:t>
        <a:bodyPr/>
        <a:lstStyle/>
        <a:p>
          <a:endParaRPr lang="de-DE"/>
        </a:p>
      </dgm:t>
    </dgm:pt>
    <dgm:pt modelId="{1CD83779-501F-424A-A9D4-2D3A274DC91E}" type="sibTrans" cxnId="{993736F6-E48B-F042-ABCF-4BF250027F59}">
      <dgm:prSet/>
      <dgm:spPr/>
      <dgm:t>
        <a:bodyPr/>
        <a:lstStyle/>
        <a:p>
          <a:endParaRPr lang="de-DE"/>
        </a:p>
      </dgm:t>
    </dgm:pt>
    <dgm:pt modelId="{87E43D1F-05FF-BD45-8DDD-248031ABF6A1}">
      <dgm:prSet/>
      <dgm:spPr/>
      <dgm:t>
        <a:bodyPr/>
        <a:lstStyle/>
        <a:p>
          <a:pPr rtl="0"/>
          <a:r>
            <a:rPr lang="de-DE" dirty="0" smtClean="0"/>
            <a:t>70 Mill.</a:t>
          </a:r>
          <a:endParaRPr lang="de-DE" dirty="0"/>
        </a:p>
      </dgm:t>
    </dgm:pt>
    <dgm:pt modelId="{1C48AF42-A8E5-3543-94FA-8E2DC9217D59}" type="parTrans" cxnId="{8F6A5AD7-C19A-4449-A625-6E094D30F317}">
      <dgm:prSet/>
      <dgm:spPr/>
      <dgm:t>
        <a:bodyPr/>
        <a:lstStyle/>
        <a:p>
          <a:endParaRPr lang="de-DE"/>
        </a:p>
      </dgm:t>
    </dgm:pt>
    <dgm:pt modelId="{75D6564A-5D17-3743-8100-47AE9D3833A2}" type="sibTrans" cxnId="{8F6A5AD7-C19A-4449-A625-6E094D30F317}">
      <dgm:prSet/>
      <dgm:spPr/>
      <dgm:t>
        <a:bodyPr/>
        <a:lstStyle/>
        <a:p>
          <a:endParaRPr lang="de-DE"/>
        </a:p>
      </dgm:t>
    </dgm:pt>
    <dgm:pt modelId="{0ED5D5C3-EAEC-AC40-9543-A984D619C267}">
      <dgm:prSet/>
      <dgm:spPr/>
      <dgm:t>
        <a:bodyPr/>
        <a:lstStyle/>
        <a:p>
          <a:pPr rtl="0"/>
          <a:r>
            <a:rPr lang="de-DE" smtClean="0"/>
            <a:t>40% &gt;60 </a:t>
          </a:r>
          <a:endParaRPr lang="de-DE"/>
        </a:p>
      </dgm:t>
    </dgm:pt>
    <dgm:pt modelId="{A6FFD657-8477-AF4E-9B3B-FC2E7EAA22C4}" type="parTrans" cxnId="{229EB066-40E7-1F4A-9996-09DE32488920}">
      <dgm:prSet/>
      <dgm:spPr/>
      <dgm:t>
        <a:bodyPr/>
        <a:lstStyle/>
        <a:p>
          <a:endParaRPr lang="de-DE"/>
        </a:p>
      </dgm:t>
    </dgm:pt>
    <dgm:pt modelId="{84ED7631-7A2D-E24C-9294-92CECE3B77FA}" type="sibTrans" cxnId="{229EB066-40E7-1F4A-9996-09DE32488920}">
      <dgm:prSet/>
      <dgm:spPr/>
      <dgm:t>
        <a:bodyPr/>
        <a:lstStyle/>
        <a:p>
          <a:endParaRPr lang="de-DE"/>
        </a:p>
      </dgm:t>
    </dgm:pt>
    <dgm:pt modelId="{241A36E1-3B28-DA49-ABD4-B9BEF38E9C5E}">
      <dgm:prSet/>
      <dgm:spPr/>
      <dgm:t>
        <a:bodyPr/>
        <a:lstStyle/>
        <a:p>
          <a:pPr rtl="0"/>
          <a:r>
            <a:rPr lang="de-DE" dirty="0" smtClean="0"/>
            <a:t>18% &lt; 20  </a:t>
          </a:r>
          <a:endParaRPr lang="de-DE" dirty="0"/>
        </a:p>
      </dgm:t>
    </dgm:pt>
    <dgm:pt modelId="{25104188-5BF0-A14D-B224-3FE0D70B1A8C}" type="parTrans" cxnId="{D644D286-A7D0-0E4B-97DD-A1D4E6DC7964}">
      <dgm:prSet/>
      <dgm:spPr/>
      <dgm:t>
        <a:bodyPr/>
        <a:lstStyle/>
        <a:p>
          <a:endParaRPr lang="de-DE"/>
        </a:p>
      </dgm:t>
    </dgm:pt>
    <dgm:pt modelId="{C641EB7B-19B4-E54E-AB0C-E2A38D09A5D8}" type="sibTrans" cxnId="{D644D286-A7D0-0E4B-97DD-A1D4E6DC7964}">
      <dgm:prSet/>
      <dgm:spPr/>
      <dgm:t>
        <a:bodyPr/>
        <a:lstStyle/>
        <a:p>
          <a:endParaRPr lang="de-DE"/>
        </a:p>
      </dgm:t>
    </dgm:pt>
    <dgm:pt modelId="{C99177F8-ED8A-C746-A975-5BE3C0EB2008}">
      <dgm:prSet/>
      <dgm:spPr/>
      <dgm:t>
        <a:bodyPr/>
        <a:lstStyle/>
        <a:p>
          <a:pPr rtl="0"/>
          <a:r>
            <a:rPr lang="de-DE" dirty="0" smtClean="0"/>
            <a:t>15% &lt;20</a:t>
          </a:r>
          <a:endParaRPr lang="de-DE" dirty="0"/>
        </a:p>
      </dgm:t>
    </dgm:pt>
    <dgm:pt modelId="{78F1928F-8F68-DA42-98F5-0C1828954EC8}" type="parTrans" cxnId="{EEB3BEA4-87B4-B943-AF98-D0FA834BA9E8}">
      <dgm:prSet/>
      <dgm:spPr/>
      <dgm:t>
        <a:bodyPr/>
        <a:lstStyle/>
        <a:p>
          <a:endParaRPr lang="de-DE"/>
        </a:p>
      </dgm:t>
    </dgm:pt>
    <dgm:pt modelId="{8F2CEA9E-9C22-AB47-BA2A-FFB6B0C5AB05}" type="sibTrans" cxnId="{EEB3BEA4-87B4-B943-AF98-D0FA834BA9E8}">
      <dgm:prSet/>
      <dgm:spPr/>
      <dgm:t>
        <a:bodyPr/>
        <a:lstStyle/>
        <a:p>
          <a:endParaRPr lang="de-DE"/>
        </a:p>
      </dgm:t>
    </dgm:pt>
    <dgm:pt modelId="{91A05398-E574-0E4D-B25F-68244959245C}" type="pres">
      <dgm:prSet presAssocID="{146008F8-8A73-F54E-A9AF-059637E879F6}" presName="list" presStyleCnt="0">
        <dgm:presLayoutVars>
          <dgm:dir/>
          <dgm:animLvl val="lvl"/>
        </dgm:presLayoutVars>
      </dgm:prSet>
      <dgm:spPr/>
    </dgm:pt>
    <dgm:pt modelId="{69822E56-58DD-394D-B009-A72391507DCA}" type="pres">
      <dgm:prSet presAssocID="{4A806E93-EEDF-CC4F-B92C-69E408F4BC35}" presName="posSpace" presStyleCnt="0"/>
      <dgm:spPr/>
    </dgm:pt>
    <dgm:pt modelId="{8CA2847C-FF5C-E043-961A-0B3721070ADB}" type="pres">
      <dgm:prSet presAssocID="{4A806E93-EEDF-CC4F-B92C-69E408F4BC35}" presName="vertFlow" presStyleCnt="0"/>
      <dgm:spPr/>
    </dgm:pt>
    <dgm:pt modelId="{398B7BB6-8B01-A84F-8D83-6FB745E50491}" type="pres">
      <dgm:prSet presAssocID="{4A806E93-EEDF-CC4F-B92C-69E408F4BC35}" presName="topSpace" presStyleCnt="0"/>
      <dgm:spPr/>
    </dgm:pt>
    <dgm:pt modelId="{95E12AE3-26AC-764E-9FFE-C76D0EF640D8}" type="pres">
      <dgm:prSet presAssocID="{4A806E93-EEDF-CC4F-B92C-69E408F4BC35}" presName="firstComp" presStyleCnt="0"/>
      <dgm:spPr/>
    </dgm:pt>
    <dgm:pt modelId="{67335494-3C1A-1D44-94AC-A005E08DC472}" type="pres">
      <dgm:prSet presAssocID="{4A806E93-EEDF-CC4F-B92C-69E408F4BC35}" presName="firstChild" presStyleLbl="bgAccFollowNode1" presStyleIdx="0" presStyleCnt="6"/>
      <dgm:spPr/>
      <dgm:t>
        <a:bodyPr/>
        <a:lstStyle/>
        <a:p>
          <a:endParaRPr lang="de-DE"/>
        </a:p>
      </dgm:t>
    </dgm:pt>
    <dgm:pt modelId="{54F40AC5-1223-0A4A-9CC0-990EAEB83AE6}" type="pres">
      <dgm:prSet presAssocID="{4A806E93-EEDF-CC4F-B92C-69E408F4BC35}" presName="firstChildTx" presStyleLbl="bgAccFollowNode1" presStyleIdx="0" presStyleCnt="6">
        <dgm:presLayoutVars>
          <dgm:bulletEnabled val="1"/>
        </dgm:presLayoutVars>
      </dgm:prSet>
      <dgm:spPr/>
      <dgm:t>
        <a:bodyPr/>
        <a:lstStyle/>
        <a:p>
          <a:endParaRPr lang="de-DE"/>
        </a:p>
      </dgm:t>
    </dgm:pt>
    <dgm:pt modelId="{B713A13F-6A3A-864C-BE42-B3CEE9F0EDD5}" type="pres">
      <dgm:prSet presAssocID="{241A36E1-3B28-DA49-ABD4-B9BEF38E9C5E}" presName="comp" presStyleCnt="0"/>
      <dgm:spPr/>
    </dgm:pt>
    <dgm:pt modelId="{F2023FB6-BC96-D745-B02D-F02D6F3A7DBC}" type="pres">
      <dgm:prSet presAssocID="{241A36E1-3B28-DA49-ABD4-B9BEF38E9C5E}" presName="child" presStyleLbl="bgAccFollowNode1" presStyleIdx="1" presStyleCnt="6"/>
      <dgm:spPr/>
    </dgm:pt>
    <dgm:pt modelId="{4BE847B9-A526-754E-AC14-06E8085D15C1}" type="pres">
      <dgm:prSet presAssocID="{241A36E1-3B28-DA49-ABD4-B9BEF38E9C5E}" presName="childTx" presStyleLbl="bgAccFollowNode1" presStyleIdx="1" presStyleCnt="6">
        <dgm:presLayoutVars>
          <dgm:bulletEnabled val="1"/>
        </dgm:presLayoutVars>
      </dgm:prSet>
      <dgm:spPr/>
    </dgm:pt>
    <dgm:pt modelId="{35DEBD58-F59C-0042-A321-F19D221EBD45}" type="pres">
      <dgm:prSet presAssocID="{8FE01573-5BD1-4444-A90B-5EC78D64FB4E}" presName="comp" presStyleCnt="0"/>
      <dgm:spPr/>
    </dgm:pt>
    <dgm:pt modelId="{F93F9962-0542-C145-B9A3-76F1E06E6902}" type="pres">
      <dgm:prSet presAssocID="{8FE01573-5BD1-4444-A90B-5EC78D64FB4E}" presName="child" presStyleLbl="bgAccFollowNode1" presStyleIdx="2" presStyleCnt="6"/>
      <dgm:spPr/>
    </dgm:pt>
    <dgm:pt modelId="{FC03B422-1999-F34D-B03A-8973FB7BFC67}" type="pres">
      <dgm:prSet presAssocID="{8FE01573-5BD1-4444-A90B-5EC78D64FB4E}" presName="childTx" presStyleLbl="bgAccFollowNode1" presStyleIdx="2" presStyleCnt="6">
        <dgm:presLayoutVars>
          <dgm:bulletEnabled val="1"/>
        </dgm:presLayoutVars>
      </dgm:prSet>
      <dgm:spPr/>
    </dgm:pt>
    <dgm:pt modelId="{011C2086-E3AD-F04D-92B7-A9A3BB7CF6D4}" type="pres">
      <dgm:prSet presAssocID="{4A806E93-EEDF-CC4F-B92C-69E408F4BC35}" presName="negSpace" presStyleCnt="0"/>
      <dgm:spPr/>
    </dgm:pt>
    <dgm:pt modelId="{1251ACC5-0628-6A4C-A434-E172BC3D45EC}" type="pres">
      <dgm:prSet presAssocID="{4A806E93-EEDF-CC4F-B92C-69E408F4BC35}" presName="circle" presStyleLbl="node1" presStyleIdx="0" presStyleCnt="2"/>
      <dgm:spPr/>
      <dgm:t>
        <a:bodyPr/>
        <a:lstStyle/>
        <a:p>
          <a:endParaRPr lang="de-DE"/>
        </a:p>
      </dgm:t>
    </dgm:pt>
    <dgm:pt modelId="{07FFFEFF-3D31-3944-B605-6916CAF4DAF8}" type="pres">
      <dgm:prSet presAssocID="{DE082953-25E7-9341-BD35-2372BC3198FE}" presName="transSpace" presStyleCnt="0"/>
      <dgm:spPr/>
    </dgm:pt>
    <dgm:pt modelId="{61639476-CF34-574E-88FF-9BB638095EDC}" type="pres">
      <dgm:prSet presAssocID="{372323DB-242F-C84D-BFD6-16B1E05B39FE}" presName="posSpace" presStyleCnt="0"/>
      <dgm:spPr/>
    </dgm:pt>
    <dgm:pt modelId="{91D3E700-642D-5548-816F-AF3A4F89CECC}" type="pres">
      <dgm:prSet presAssocID="{372323DB-242F-C84D-BFD6-16B1E05B39FE}" presName="vertFlow" presStyleCnt="0"/>
      <dgm:spPr/>
    </dgm:pt>
    <dgm:pt modelId="{72067195-3B1B-C84C-96B3-6F30842AFB35}" type="pres">
      <dgm:prSet presAssocID="{372323DB-242F-C84D-BFD6-16B1E05B39FE}" presName="topSpace" presStyleCnt="0"/>
      <dgm:spPr/>
    </dgm:pt>
    <dgm:pt modelId="{60E9EECF-ADF3-E448-AB60-BBC825C4AE32}" type="pres">
      <dgm:prSet presAssocID="{372323DB-242F-C84D-BFD6-16B1E05B39FE}" presName="firstComp" presStyleCnt="0"/>
      <dgm:spPr/>
    </dgm:pt>
    <dgm:pt modelId="{00BCBFED-2DFE-1C40-9483-D4C3694F6F85}" type="pres">
      <dgm:prSet presAssocID="{372323DB-242F-C84D-BFD6-16B1E05B39FE}" presName="firstChild" presStyleLbl="bgAccFollowNode1" presStyleIdx="3" presStyleCnt="6"/>
      <dgm:spPr/>
      <dgm:t>
        <a:bodyPr/>
        <a:lstStyle/>
        <a:p>
          <a:endParaRPr lang="de-DE"/>
        </a:p>
      </dgm:t>
    </dgm:pt>
    <dgm:pt modelId="{FE1A223D-C478-2A46-AE7D-B7CF01F48A03}" type="pres">
      <dgm:prSet presAssocID="{372323DB-242F-C84D-BFD6-16B1E05B39FE}" presName="firstChildTx" presStyleLbl="bgAccFollowNode1" presStyleIdx="3" presStyleCnt="6">
        <dgm:presLayoutVars>
          <dgm:bulletEnabled val="1"/>
        </dgm:presLayoutVars>
      </dgm:prSet>
      <dgm:spPr/>
      <dgm:t>
        <a:bodyPr/>
        <a:lstStyle/>
        <a:p>
          <a:endParaRPr lang="de-DE"/>
        </a:p>
      </dgm:t>
    </dgm:pt>
    <dgm:pt modelId="{73E52EA3-354D-844C-96F0-E8D5223B52AB}" type="pres">
      <dgm:prSet presAssocID="{C99177F8-ED8A-C746-A975-5BE3C0EB2008}" presName="comp" presStyleCnt="0"/>
      <dgm:spPr/>
    </dgm:pt>
    <dgm:pt modelId="{BADE71C8-578B-1240-A4F6-F0D195B58FE2}" type="pres">
      <dgm:prSet presAssocID="{C99177F8-ED8A-C746-A975-5BE3C0EB2008}" presName="child" presStyleLbl="bgAccFollowNode1" presStyleIdx="4" presStyleCnt="6"/>
      <dgm:spPr/>
    </dgm:pt>
    <dgm:pt modelId="{B89DA9A5-F978-CC4E-AB4E-09A0896E01FF}" type="pres">
      <dgm:prSet presAssocID="{C99177F8-ED8A-C746-A975-5BE3C0EB2008}" presName="childTx" presStyleLbl="bgAccFollowNode1" presStyleIdx="4" presStyleCnt="6">
        <dgm:presLayoutVars>
          <dgm:bulletEnabled val="1"/>
        </dgm:presLayoutVars>
      </dgm:prSet>
      <dgm:spPr/>
    </dgm:pt>
    <dgm:pt modelId="{A3CDBE26-1B03-504B-BC5F-A520EF0CA944}" type="pres">
      <dgm:prSet presAssocID="{0ED5D5C3-EAEC-AC40-9543-A984D619C267}" presName="comp" presStyleCnt="0"/>
      <dgm:spPr/>
    </dgm:pt>
    <dgm:pt modelId="{B75CBBB7-B119-6648-BBB9-2724F65C74E6}" type="pres">
      <dgm:prSet presAssocID="{0ED5D5C3-EAEC-AC40-9543-A984D619C267}" presName="child" presStyleLbl="bgAccFollowNode1" presStyleIdx="5" presStyleCnt="6"/>
      <dgm:spPr/>
    </dgm:pt>
    <dgm:pt modelId="{11A9104E-67ED-C24F-8F63-58A79F95BD09}" type="pres">
      <dgm:prSet presAssocID="{0ED5D5C3-EAEC-AC40-9543-A984D619C267}" presName="childTx" presStyleLbl="bgAccFollowNode1" presStyleIdx="5" presStyleCnt="6">
        <dgm:presLayoutVars>
          <dgm:bulletEnabled val="1"/>
        </dgm:presLayoutVars>
      </dgm:prSet>
      <dgm:spPr/>
    </dgm:pt>
    <dgm:pt modelId="{A8DE6022-2BDE-894F-9B07-E5BDA738BFFC}" type="pres">
      <dgm:prSet presAssocID="{372323DB-242F-C84D-BFD6-16B1E05B39FE}" presName="negSpace" presStyleCnt="0"/>
      <dgm:spPr/>
    </dgm:pt>
    <dgm:pt modelId="{62C7959B-D593-6A4C-9432-1DFF3A6F0ADE}" type="pres">
      <dgm:prSet presAssocID="{372323DB-242F-C84D-BFD6-16B1E05B39FE}" presName="circle" presStyleLbl="node1" presStyleIdx="1" presStyleCnt="2"/>
      <dgm:spPr/>
    </dgm:pt>
  </dgm:ptLst>
  <dgm:cxnLst>
    <dgm:cxn modelId="{C2740096-62F5-3E40-A805-ACD8815667EA}" type="presOf" srcId="{C991273A-0151-7A4F-B7B9-BD45CFBB087A}" destId="{67335494-3C1A-1D44-94AC-A005E08DC472}" srcOrd="0" destOrd="0" presId="urn:microsoft.com/office/officeart/2005/8/layout/hList9"/>
    <dgm:cxn modelId="{99C724B8-0976-F74B-B83D-0CCFBD17F287}" type="presOf" srcId="{372323DB-242F-C84D-BFD6-16B1E05B39FE}" destId="{62C7959B-D593-6A4C-9432-1DFF3A6F0ADE}" srcOrd="0" destOrd="0" presId="urn:microsoft.com/office/officeart/2005/8/layout/hList9"/>
    <dgm:cxn modelId="{E755C0AD-9200-154B-B56A-C6936EAB1485}" type="presOf" srcId="{87E43D1F-05FF-BD45-8DDD-248031ABF6A1}" destId="{FE1A223D-C478-2A46-AE7D-B7CF01F48A03}" srcOrd="1" destOrd="0" presId="urn:microsoft.com/office/officeart/2005/8/layout/hList9"/>
    <dgm:cxn modelId="{1664D22A-4D56-9D48-9485-0B7B0C8376A8}" type="presOf" srcId="{C991273A-0151-7A4F-B7B9-BD45CFBB087A}" destId="{54F40AC5-1223-0A4A-9CC0-990EAEB83AE6}" srcOrd="1" destOrd="0" presId="urn:microsoft.com/office/officeart/2005/8/layout/hList9"/>
    <dgm:cxn modelId="{EEB3BEA4-87B4-B943-AF98-D0FA834BA9E8}" srcId="{372323DB-242F-C84D-BFD6-16B1E05B39FE}" destId="{C99177F8-ED8A-C746-A975-5BE3C0EB2008}" srcOrd="1" destOrd="0" parTransId="{78F1928F-8F68-DA42-98F5-0C1828954EC8}" sibTransId="{8F2CEA9E-9C22-AB47-BA2A-FFB6B0C5AB05}"/>
    <dgm:cxn modelId="{303C5DD9-FB85-4F4C-BAC0-64A5E17948A3}" type="presOf" srcId="{8FE01573-5BD1-4444-A90B-5EC78D64FB4E}" destId="{FC03B422-1999-F34D-B03A-8973FB7BFC67}" srcOrd="1" destOrd="0" presId="urn:microsoft.com/office/officeart/2005/8/layout/hList9"/>
    <dgm:cxn modelId="{993736F6-E48B-F042-ABCF-4BF250027F59}" srcId="{146008F8-8A73-F54E-A9AF-059637E879F6}" destId="{372323DB-242F-C84D-BFD6-16B1E05B39FE}" srcOrd="1" destOrd="0" parTransId="{674DEF94-5CC4-A840-AB12-911ADCB4B4B3}" sibTransId="{1CD83779-501F-424A-A9D4-2D3A274DC91E}"/>
    <dgm:cxn modelId="{BAF6F2FB-498E-AC48-9A5D-A537F7A35347}" type="presOf" srcId="{241A36E1-3B28-DA49-ABD4-B9BEF38E9C5E}" destId="{4BE847B9-A526-754E-AC14-06E8085D15C1}" srcOrd="1" destOrd="0" presId="urn:microsoft.com/office/officeart/2005/8/layout/hList9"/>
    <dgm:cxn modelId="{58DBE26C-E937-DC40-AA1C-071301269E0F}" srcId="{146008F8-8A73-F54E-A9AF-059637E879F6}" destId="{4A806E93-EEDF-CC4F-B92C-69E408F4BC35}" srcOrd="0" destOrd="0" parTransId="{290C8E47-19F5-5647-86EF-A286AB5E0DEC}" sibTransId="{DE082953-25E7-9341-BD35-2372BC3198FE}"/>
    <dgm:cxn modelId="{3B71A0C0-C8B2-0B49-A467-B32BD033F5C9}" type="presOf" srcId="{146008F8-8A73-F54E-A9AF-059637E879F6}" destId="{91A05398-E574-0E4D-B25F-68244959245C}" srcOrd="0" destOrd="0" presId="urn:microsoft.com/office/officeart/2005/8/layout/hList9"/>
    <dgm:cxn modelId="{BA42C55C-9F14-7844-840D-AE2D624CADD5}" type="presOf" srcId="{C99177F8-ED8A-C746-A975-5BE3C0EB2008}" destId="{BADE71C8-578B-1240-A4F6-F0D195B58FE2}" srcOrd="0" destOrd="0" presId="urn:microsoft.com/office/officeart/2005/8/layout/hList9"/>
    <dgm:cxn modelId="{2B5DE95D-4594-5F41-A5C5-D86FCF3694B4}" type="presOf" srcId="{241A36E1-3B28-DA49-ABD4-B9BEF38E9C5E}" destId="{F2023FB6-BC96-D745-B02D-F02D6F3A7DBC}" srcOrd="0" destOrd="0" presId="urn:microsoft.com/office/officeart/2005/8/layout/hList9"/>
    <dgm:cxn modelId="{A787885B-E271-044D-83E2-47357CEF7393}" srcId="{4A806E93-EEDF-CC4F-B92C-69E408F4BC35}" destId="{C991273A-0151-7A4F-B7B9-BD45CFBB087A}" srcOrd="0" destOrd="0" parTransId="{C7502AD0-3037-8748-A545-D9095F5F0470}" sibTransId="{FBCD23D1-E54A-0146-BE95-7B744FCE4527}"/>
    <dgm:cxn modelId="{3B62356A-C640-1447-B3AB-1D1E4EC28B7A}" type="presOf" srcId="{87E43D1F-05FF-BD45-8DDD-248031ABF6A1}" destId="{00BCBFED-2DFE-1C40-9483-D4C3694F6F85}" srcOrd="0" destOrd="0" presId="urn:microsoft.com/office/officeart/2005/8/layout/hList9"/>
    <dgm:cxn modelId="{ED0535E8-A939-C241-9180-B44DBD0C77AE}" type="presOf" srcId="{C99177F8-ED8A-C746-A975-5BE3C0EB2008}" destId="{B89DA9A5-F978-CC4E-AB4E-09A0896E01FF}" srcOrd="1" destOrd="0" presId="urn:microsoft.com/office/officeart/2005/8/layout/hList9"/>
    <dgm:cxn modelId="{168A0A27-A865-D240-83DE-822D29329437}" type="presOf" srcId="{0ED5D5C3-EAEC-AC40-9543-A984D619C267}" destId="{B75CBBB7-B119-6648-BBB9-2724F65C74E6}" srcOrd="0" destOrd="0" presId="urn:microsoft.com/office/officeart/2005/8/layout/hList9"/>
    <dgm:cxn modelId="{8F6A5AD7-C19A-4449-A625-6E094D30F317}" srcId="{372323DB-242F-C84D-BFD6-16B1E05B39FE}" destId="{87E43D1F-05FF-BD45-8DDD-248031ABF6A1}" srcOrd="0" destOrd="0" parTransId="{1C48AF42-A8E5-3543-94FA-8E2DC9217D59}" sibTransId="{75D6564A-5D17-3743-8100-47AE9D3833A2}"/>
    <dgm:cxn modelId="{D644D286-A7D0-0E4B-97DD-A1D4E6DC7964}" srcId="{4A806E93-EEDF-CC4F-B92C-69E408F4BC35}" destId="{241A36E1-3B28-DA49-ABD4-B9BEF38E9C5E}" srcOrd="1" destOrd="0" parTransId="{25104188-5BF0-A14D-B224-3FE0D70B1A8C}" sibTransId="{C641EB7B-19B4-E54E-AB0C-E2A38D09A5D8}"/>
    <dgm:cxn modelId="{122A3B8D-5DB2-7842-AECD-0558DD1E4095}" type="presOf" srcId="{4A806E93-EEDF-CC4F-B92C-69E408F4BC35}" destId="{1251ACC5-0628-6A4C-A434-E172BC3D45EC}" srcOrd="0" destOrd="0" presId="urn:microsoft.com/office/officeart/2005/8/layout/hList9"/>
    <dgm:cxn modelId="{229EB066-40E7-1F4A-9996-09DE32488920}" srcId="{372323DB-242F-C84D-BFD6-16B1E05B39FE}" destId="{0ED5D5C3-EAEC-AC40-9543-A984D619C267}" srcOrd="2" destOrd="0" parTransId="{A6FFD657-8477-AF4E-9B3B-FC2E7EAA22C4}" sibTransId="{84ED7631-7A2D-E24C-9294-92CECE3B77FA}"/>
    <dgm:cxn modelId="{53230BC2-8467-C14C-AD5F-2F0889156101}" type="presOf" srcId="{0ED5D5C3-EAEC-AC40-9543-A984D619C267}" destId="{11A9104E-67ED-C24F-8F63-58A79F95BD09}" srcOrd="1" destOrd="0" presId="urn:microsoft.com/office/officeart/2005/8/layout/hList9"/>
    <dgm:cxn modelId="{2A6C331B-60D7-8A4B-B0CC-D13BC5890352}" type="presOf" srcId="{8FE01573-5BD1-4444-A90B-5EC78D64FB4E}" destId="{F93F9962-0542-C145-B9A3-76F1E06E6902}" srcOrd="0" destOrd="0" presId="urn:microsoft.com/office/officeart/2005/8/layout/hList9"/>
    <dgm:cxn modelId="{D1240533-30A7-674D-87B8-EEAA17AF7025}" srcId="{4A806E93-EEDF-CC4F-B92C-69E408F4BC35}" destId="{8FE01573-5BD1-4444-A90B-5EC78D64FB4E}" srcOrd="2" destOrd="0" parTransId="{EA3C453E-1DF6-8E4C-90EC-B7E7D523B7DD}" sibTransId="{55D75830-77D2-E249-A10E-463B55E70CCC}"/>
    <dgm:cxn modelId="{A68DC475-7B9F-1545-8B0D-C3137218CDDA}" type="presParOf" srcId="{91A05398-E574-0E4D-B25F-68244959245C}" destId="{69822E56-58DD-394D-B009-A72391507DCA}" srcOrd="0" destOrd="0" presId="urn:microsoft.com/office/officeart/2005/8/layout/hList9"/>
    <dgm:cxn modelId="{FFF516F1-5A8D-054B-B952-DBBFDD343BCA}" type="presParOf" srcId="{91A05398-E574-0E4D-B25F-68244959245C}" destId="{8CA2847C-FF5C-E043-961A-0B3721070ADB}" srcOrd="1" destOrd="0" presId="urn:microsoft.com/office/officeart/2005/8/layout/hList9"/>
    <dgm:cxn modelId="{10D14D71-7E64-404A-8863-5BB9243A60EF}" type="presParOf" srcId="{8CA2847C-FF5C-E043-961A-0B3721070ADB}" destId="{398B7BB6-8B01-A84F-8D83-6FB745E50491}" srcOrd="0" destOrd="0" presId="urn:microsoft.com/office/officeart/2005/8/layout/hList9"/>
    <dgm:cxn modelId="{5BAA1F46-B01D-DB43-95FC-7AC6B9CF1D49}" type="presParOf" srcId="{8CA2847C-FF5C-E043-961A-0B3721070ADB}" destId="{95E12AE3-26AC-764E-9FFE-C76D0EF640D8}" srcOrd="1" destOrd="0" presId="urn:microsoft.com/office/officeart/2005/8/layout/hList9"/>
    <dgm:cxn modelId="{DAEBB4AB-144A-1349-BE57-C89E5001E38D}" type="presParOf" srcId="{95E12AE3-26AC-764E-9FFE-C76D0EF640D8}" destId="{67335494-3C1A-1D44-94AC-A005E08DC472}" srcOrd="0" destOrd="0" presId="urn:microsoft.com/office/officeart/2005/8/layout/hList9"/>
    <dgm:cxn modelId="{1F8EA42F-A2DF-E14E-A62B-4C2AB5C0817E}" type="presParOf" srcId="{95E12AE3-26AC-764E-9FFE-C76D0EF640D8}" destId="{54F40AC5-1223-0A4A-9CC0-990EAEB83AE6}" srcOrd="1" destOrd="0" presId="urn:microsoft.com/office/officeart/2005/8/layout/hList9"/>
    <dgm:cxn modelId="{D826C407-1B6D-1F48-8BDC-6431D8D4C768}" type="presParOf" srcId="{8CA2847C-FF5C-E043-961A-0B3721070ADB}" destId="{B713A13F-6A3A-864C-BE42-B3CEE9F0EDD5}" srcOrd="2" destOrd="0" presId="urn:microsoft.com/office/officeart/2005/8/layout/hList9"/>
    <dgm:cxn modelId="{3DED871D-82EB-8D4F-ACE3-8C4893939C28}" type="presParOf" srcId="{B713A13F-6A3A-864C-BE42-B3CEE9F0EDD5}" destId="{F2023FB6-BC96-D745-B02D-F02D6F3A7DBC}" srcOrd="0" destOrd="0" presId="urn:microsoft.com/office/officeart/2005/8/layout/hList9"/>
    <dgm:cxn modelId="{C233AFE9-7D8C-3C4D-BC5D-FFF0A7EC35E4}" type="presParOf" srcId="{B713A13F-6A3A-864C-BE42-B3CEE9F0EDD5}" destId="{4BE847B9-A526-754E-AC14-06E8085D15C1}" srcOrd="1" destOrd="0" presId="urn:microsoft.com/office/officeart/2005/8/layout/hList9"/>
    <dgm:cxn modelId="{EDAADA2B-DD81-D94A-A02D-BA86C313217E}" type="presParOf" srcId="{8CA2847C-FF5C-E043-961A-0B3721070ADB}" destId="{35DEBD58-F59C-0042-A321-F19D221EBD45}" srcOrd="3" destOrd="0" presId="urn:microsoft.com/office/officeart/2005/8/layout/hList9"/>
    <dgm:cxn modelId="{219C86AB-4205-4D4A-8360-4B3701B2011C}" type="presParOf" srcId="{35DEBD58-F59C-0042-A321-F19D221EBD45}" destId="{F93F9962-0542-C145-B9A3-76F1E06E6902}" srcOrd="0" destOrd="0" presId="urn:microsoft.com/office/officeart/2005/8/layout/hList9"/>
    <dgm:cxn modelId="{C49A41F9-7908-D641-846F-3CA4BE42506C}" type="presParOf" srcId="{35DEBD58-F59C-0042-A321-F19D221EBD45}" destId="{FC03B422-1999-F34D-B03A-8973FB7BFC67}" srcOrd="1" destOrd="0" presId="urn:microsoft.com/office/officeart/2005/8/layout/hList9"/>
    <dgm:cxn modelId="{024235A5-1AC0-E54F-A8B8-B37A3D5CBC8D}" type="presParOf" srcId="{91A05398-E574-0E4D-B25F-68244959245C}" destId="{011C2086-E3AD-F04D-92B7-A9A3BB7CF6D4}" srcOrd="2" destOrd="0" presId="urn:microsoft.com/office/officeart/2005/8/layout/hList9"/>
    <dgm:cxn modelId="{F0B493E2-2074-4747-A729-FC067B2A5F2C}" type="presParOf" srcId="{91A05398-E574-0E4D-B25F-68244959245C}" destId="{1251ACC5-0628-6A4C-A434-E172BC3D45EC}" srcOrd="3" destOrd="0" presId="urn:microsoft.com/office/officeart/2005/8/layout/hList9"/>
    <dgm:cxn modelId="{656E75FF-A437-C84D-B1C4-3B34C6CC3F5C}" type="presParOf" srcId="{91A05398-E574-0E4D-B25F-68244959245C}" destId="{07FFFEFF-3D31-3944-B605-6916CAF4DAF8}" srcOrd="4" destOrd="0" presId="urn:microsoft.com/office/officeart/2005/8/layout/hList9"/>
    <dgm:cxn modelId="{979FAD75-112A-3642-AC41-A00CCAD5FCAB}" type="presParOf" srcId="{91A05398-E574-0E4D-B25F-68244959245C}" destId="{61639476-CF34-574E-88FF-9BB638095EDC}" srcOrd="5" destOrd="0" presId="urn:microsoft.com/office/officeart/2005/8/layout/hList9"/>
    <dgm:cxn modelId="{DD53F4EA-55C4-544E-9B37-BBE81CE7FEDD}" type="presParOf" srcId="{91A05398-E574-0E4D-B25F-68244959245C}" destId="{91D3E700-642D-5548-816F-AF3A4F89CECC}" srcOrd="6" destOrd="0" presId="urn:microsoft.com/office/officeart/2005/8/layout/hList9"/>
    <dgm:cxn modelId="{1557598D-CD8A-4347-B32D-A84859CC5C99}" type="presParOf" srcId="{91D3E700-642D-5548-816F-AF3A4F89CECC}" destId="{72067195-3B1B-C84C-96B3-6F30842AFB35}" srcOrd="0" destOrd="0" presId="urn:microsoft.com/office/officeart/2005/8/layout/hList9"/>
    <dgm:cxn modelId="{C9E4EAA8-CDC5-B340-BC1D-E86B5DB79676}" type="presParOf" srcId="{91D3E700-642D-5548-816F-AF3A4F89CECC}" destId="{60E9EECF-ADF3-E448-AB60-BBC825C4AE32}" srcOrd="1" destOrd="0" presId="urn:microsoft.com/office/officeart/2005/8/layout/hList9"/>
    <dgm:cxn modelId="{5AE7FAE5-15F1-DC4A-8693-CD0183C41BE5}" type="presParOf" srcId="{60E9EECF-ADF3-E448-AB60-BBC825C4AE32}" destId="{00BCBFED-2DFE-1C40-9483-D4C3694F6F85}" srcOrd="0" destOrd="0" presId="urn:microsoft.com/office/officeart/2005/8/layout/hList9"/>
    <dgm:cxn modelId="{541D2E3F-0E3C-D841-9AB2-E6A26718AAC3}" type="presParOf" srcId="{60E9EECF-ADF3-E448-AB60-BBC825C4AE32}" destId="{FE1A223D-C478-2A46-AE7D-B7CF01F48A03}" srcOrd="1" destOrd="0" presId="urn:microsoft.com/office/officeart/2005/8/layout/hList9"/>
    <dgm:cxn modelId="{56A4D14D-B098-EE44-AA4C-5D9DF8EA1B11}" type="presParOf" srcId="{91D3E700-642D-5548-816F-AF3A4F89CECC}" destId="{73E52EA3-354D-844C-96F0-E8D5223B52AB}" srcOrd="2" destOrd="0" presId="urn:microsoft.com/office/officeart/2005/8/layout/hList9"/>
    <dgm:cxn modelId="{E280F459-6CA1-3248-A74F-D206FB691576}" type="presParOf" srcId="{73E52EA3-354D-844C-96F0-E8D5223B52AB}" destId="{BADE71C8-578B-1240-A4F6-F0D195B58FE2}" srcOrd="0" destOrd="0" presId="urn:microsoft.com/office/officeart/2005/8/layout/hList9"/>
    <dgm:cxn modelId="{307FAFC0-BF87-074E-BB66-27131ABC0F46}" type="presParOf" srcId="{73E52EA3-354D-844C-96F0-E8D5223B52AB}" destId="{B89DA9A5-F978-CC4E-AB4E-09A0896E01FF}" srcOrd="1" destOrd="0" presId="urn:microsoft.com/office/officeart/2005/8/layout/hList9"/>
    <dgm:cxn modelId="{32A6AE86-5D1A-FE47-9A64-CDE7FEC4DBDB}" type="presParOf" srcId="{91D3E700-642D-5548-816F-AF3A4F89CECC}" destId="{A3CDBE26-1B03-504B-BC5F-A520EF0CA944}" srcOrd="3" destOrd="0" presId="urn:microsoft.com/office/officeart/2005/8/layout/hList9"/>
    <dgm:cxn modelId="{3B170F3A-FE38-E349-830A-B491D1CB59F0}" type="presParOf" srcId="{A3CDBE26-1B03-504B-BC5F-A520EF0CA944}" destId="{B75CBBB7-B119-6648-BBB9-2724F65C74E6}" srcOrd="0" destOrd="0" presId="urn:microsoft.com/office/officeart/2005/8/layout/hList9"/>
    <dgm:cxn modelId="{16408FCD-9B41-D94E-87CE-554806816551}" type="presParOf" srcId="{A3CDBE26-1B03-504B-BC5F-A520EF0CA944}" destId="{11A9104E-67ED-C24F-8F63-58A79F95BD09}" srcOrd="1" destOrd="0" presId="urn:microsoft.com/office/officeart/2005/8/layout/hList9"/>
    <dgm:cxn modelId="{81DFEF5B-58D4-1A44-811C-0954D35794B5}" type="presParOf" srcId="{91A05398-E574-0E4D-B25F-68244959245C}" destId="{A8DE6022-2BDE-894F-9B07-E5BDA738BFFC}" srcOrd="7" destOrd="0" presId="urn:microsoft.com/office/officeart/2005/8/layout/hList9"/>
    <dgm:cxn modelId="{849012CD-20C7-4243-B595-8C7B6D6A0EE7}" type="presParOf" srcId="{91A05398-E574-0E4D-B25F-68244959245C}" destId="{62C7959B-D593-6A4C-9432-1DFF3A6F0ADE}"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075E07-3516-304C-ABA1-A278D0AD0EA7}" type="doc">
      <dgm:prSet loTypeId="urn:microsoft.com/office/officeart/2008/layout/HexagonCluster" loCatId="" qsTypeId="urn:microsoft.com/office/officeart/2005/8/quickstyle/simple2" qsCatId="simple" csTypeId="urn:microsoft.com/office/officeart/2005/8/colors/accent1_2" csCatId="accent1" phldr="1"/>
      <dgm:spPr/>
      <dgm:t>
        <a:bodyPr/>
        <a:lstStyle/>
        <a:p>
          <a:endParaRPr lang="de-DE"/>
        </a:p>
      </dgm:t>
    </dgm:pt>
    <dgm:pt modelId="{5FC7232D-2FE9-2E49-8455-5A784A93F118}">
      <dgm:prSet custT="1"/>
      <dgm:spPr/>
      <dgm:t>
        <a:bodyPr/>
        <a:lstStyle/>
        <a:p>
          <a:pPr rtl="0"/>
          <a:r>
            <a:rPr lang="de-DE" sz="1400" dirty="0" err="1" smtClean="0"/>
            <a:t>Diversity</a:t>
          </a:r>
          <a:endParaRPr lang="de-DE" sz="1400" dirty="0"/>
        </a:p>
      </dgm:t>
    </dgm:pt>
    <dgm:pt modelId="{AEB724C8-DB52-AB45-89A1-BB661AA51179}" type="parTrans" cxnId="{C211F490-053E-DD46-8BE7-B678A0786378}">
      <dgm:prSet/>
      <dgm:spPr/>
      <dgm:t>
        <a:bodyPr/>
        <a:lstStyle/>
        <a:p>
          <a:endParaRPr lang="de-DE" sz="1400"/>
        </a:p>
      </dgm:t>
    </dgm:pt>
    <dgm:pt modelId="{02171A2F-FCDF-814E-9188-6DC38DBD7900}" type="sibTrans" cxnId="{C211F490-053E-DD46-8BE7-B678A0786378}">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57000" r="-57000"/>
          </a:stretch>
        </a:blipFill>
      </dgm:spPr>
      <dgm:t>
        <a:bodyPr/>
        <a:lstStyle/>
        <a:p>
          <a:endParaRPr lang="de-DE" sz="1400"/>
        </a:p>
      </dgm:t>
    </dgm:pt>
    <dgm:pt modelId="{A1F5DA8B-5B48-D449-90C7-4E22B74076F3}">
      <dgm:prSet custT="1"/>
      <dgm:spPr/>
      <dgm:t>
        <a:bodyPr/>
        <a:lstStyle/>
        <a:p>
          <a:pPr rtl="0"/>
          <a:r>
            <a:rPr lang="de-DE" sz="1400" b="1" dirty="0" smtClean="0">
              <a:solidFill>
                <a:schemeClr val="bg1"/>
              </a:solidFill>
            </a:rPr>
            <a:t>ICT-</a:t>
          </a:r>
          <a:r>
            <a:rPr lang="de-DE" sz="1400" b="1" dirty="0" err="1" smtClean="0">
              <a:solidFill>
                <a:schemeClr val="bg1"/>
              </a:solidFill>
            </a:rPr>
            <a:t>ground</a:t>
          </a:r>
          <a:r>
            <a:rPr lang="de-DE" sz="1400" b="1" dirty="0" smtClean="0">
              <a:solidFill>
                <a:schemeClr val="bg1"/>
              </a:solidFill>
            </a:rPr>
            <a:t> </a:t>
          </a:r>
          <a:r>
            <a:rPr lang="de-DE" sz="1400" b="1" dirty="0" err="1" smtClean="0">
              <a:solidFill>
                <a:schemeClr val="bg1"/>
              </a:solidFill>
            </a:rPr>
            <a:t>zero</a:t>
          </a:r>
          <a:endParaRPr lang="de-DE" sz="1400" dirty="0"/>
        </a:p>
      </dgm:t>
    </dgm:pt>
    <dgm:pt modelId="{327D1477-608A-E74D-9746-CD139EBAC152}" type="parTrans" cxnId="{8DF69DD0-3114-6348-BFE1-139B861A13F7}">
      <dgm:prSet/>
      <dgm:spPr/>
      <dgm:t>
        <a:bodyPr/>
        <a:lstStyle/>
        <a:p>
          <a:endParaRPr lang="de-DE" sz="1400"/>
        </a:p>
      </dgm:t>
    </dgm:pt>
    <dgm:pt modelId="{ABA37343-25C6-7B46-A9F7-B1FEC25F6A0B}" type="sibTrans" cxnId="{8DF69DD0-3114-6348-BFE1-139B861A13F7}">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27000" r="-27000"/>
          </a:stretch>
        </a:blipFill>
      </dgm:spPr>
      <dgm:t>
        <a:bodyPr/>
        <a:lstStyle/>
        <a:p>
          <a:endParaRPr lang="de-DE" sz="1400"/>
        </a:p>
      </dgm:t>
    </dgm:pt>
    <dgm:pt modelId="{202093D1-A680-5D47-A910-CAA00DFE4325}">
      <dgm:prSet custT="1"/>
      <dgm:spPr/>
      <dgm:t>
        <a:bodyPr/>
        <a:lstStyle/>
        <a:p>
          <a:pPr rtl="0"/>
          <a:r>
            <a:rPr lang="de-DE" sz="1400" smtClean="0"/>
            <a:t>Age-related needs</a:t>
          </a:r>
          <a:endParaRPr lang="de-DE" sz="1400"/>
        </a:p>
      </dgm:t>
    </dgm:pt>
    <dgm:pt modelId="{9B450435-9C6F-174D-A91A-F441EE548A4A}" type="parTrans" cxnId="{EE4A722A-FB21-154F-ACFD-F4CA303C6A49}">
      <dgm:prSet/>
      <dgm:spPr/>
      <dgm:t>
        <a:bodyPr/>
        <a:lstStyle/>
        <a:p>
          <a:endParaRPr lang="de-DE" sz="1400"/>
        </a:p>
      </dgm:t>
    </dgm:pt>
    <dgm:pt modelId="{AF09DF74-FB17-D34D-AC45-469F4156148C}" type="sibTrans" cxnId="{EE4A722A-FB21-154F-ACFD-F4CA303C6A49}">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4000" r="-4000"/>
          </a:stretch>
        </a:blipFill>
      </dgm:spPr>
      <dgm:t>
        <a:bodyPr/>
        <a:lstStyle/>
        <a:p>
          <a:endParaRPr lang="de-DE" sz="1400"/>
        </a:p>
      </dgm:t>
    </dgm:pt>
    <dgm:pt modelId="{222EBC10-CB48-6945-BD68-F9A3CD1C2401}">
      <dgm:prSet custT="1"/>
      <dgm:spPr/>
      <dgm:t>
        <a:bodyPr/>
        <a:lstStyle/>
        <a:p>
          <a:pPr rtl="0"/>
          <a:r>
            <a:rPr lang="de-DE" sz="1400" smtClean="0"/>
            <a:t>European Project</a:t>
          </a:r>
          <a:endParaRPr lang="de-DE" sz="1400" dirty="0"/>
        </a:p>
      </dgm:t>
    </dgm:pt>
    <dgm:pt modelId="{C2C31B8D-0C9F-CE40-BD19-53CDAF55F5F4}" type="parTrans" cxnId="{FD82568C-85C9-754E-9176-9DA9390BD762}">
      <dgm:prSet/>
      <dgm:spPr/>
      <dgm:t>
        <a:bodyPr/>
        <a:lstStyle/>
        <a:p>
          <a:endParaRPr lang="de-DE" sz="1400"/>
        </a:p>
      </dgm:t>
    </dgm:pt>
    <dgm:pt modelId="{6D98E4FA-EBD9-BB49-80A9-836FEA67BFFF}" type="sibTrans" cxnId="{FD82568C-85C9-754E-9176-9DA9390BD762}">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14000" r="-14000"/>
          </a:stretch>
        </a:blipFill>
      </dgm:spPr>
      <dgm:t>
        <a:bodyPr/>
        <a:lstStyle/>
        <a:p>
          <a:endParaRPr lang="de-DE" sz="1400"/>
        </a:p>
      </dgm:t>
    </dgm:pt>
    <dgm:pt modelId="{FBD78F9A-0FB9-0C47-8CF7-5C16F91F8ACE}">
      <dgm:prSet custT="1"/>
      <dgm:spPr/>
      <dgm:t>
        <a:bodyPr/>
        <a:lstStyle/>
        <a:p>
          <a:pPr rtl="0"/>
          <a:r>
            <a:rPr lang="de-DE" sz="1400" smtClean="0"/>
            <a:t>E-Learning</a:t>
          </a:r>
          <a:endParaRPr lang="de-DE" sz="1400" dirty="0"/>
        </a:p>
      </dgm:t>
    </dgm:pt>
    <dgm:pt modelId="{43205C56-0B2D-944C-8C45-893429B2A38E}" type="parTrans" cxnId="{C7D60AAA-9A24-5744-BA8E-A068E4A317EE}">
      <dgm:prSet/>
      <dgm:spPr/>
      <dgm:t>
        <a:bodyPr/>
        <a:lstStyle/>
        <a:p>
          <a:endParaRPr lang="de-DE" sz="1400"/>
        </a:p>
      </dgm:t>
    </dgm:pt>
    <dgm:pt modelId="{02505B83-24E5-E749-8847-7EBA41B3A79B}" type="sibTrans" cxnId="{C7D60AAA-9A24-5744-BA8E-A068E4A317EE}">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t="-31000" b="-31000"/>
          </a:stretch>
        </a:blipFill>
      </dgm:spPr>
      <dgm:t>
        <a:bodyPr/>
        <a:lstStyle/>
        <a:p>
          <a:endParaRPr lang="de-DE" sz="1400"/>
        </a:p>
      </dgm:t>
    </dgm:pt>
    <dgm:pt modelId="{A41F0EA6-6097-AA40-8122-C0D9A2C28ABB}">
      <dgm:prSet custT="1"/>
      <dgm:spPr/>
      <dgm:t>
        <a:bodyPr/>
        <a:lstStyle/>
        <a:p>
          <a:r>
            <a:rPr lang="de-DE" sz="1400" smtClean="0"/>
            <a:t>E-Inclusion</a:t>
          </a:r>
          <a:endParaRPr lang="de-DE" sz="1400" dirty="0"/>
        </a:p>
      </dgm:t>
    </dgm:pt>
    <dgm:pt modelId="{38AD1C9E-2A1F-6C4C-8ADB-0498790DAFB1}" type="parTrans" cxnId="{5EED2DEE-6B9D-AE4C-B661-13D193634549}">
      <dgm:prSet/>
      <dgm:spPr/>
      <dgm:t>
        <a:bodyPr/>
        <a:lstStyle/>
        <a:p>
          <a:endParaRPr lang="de-DE" sz="1400"/>
        </a:p>
      </dgm:t>
    </dgm:pt>
    <dgm:pt modelId="{3F0AB045-8A43-9C4B-B434-83422536C025}" type="sibTrans" cxnId="{5EED2DEE-6B9D-AE4C-B661-13D193634549}">
      <dgm:prSet/>
      <dgm:spPr>
        <a:blipFill>
          <a:blip xmlns:r="http://schemas.openxmlformats.org/officeDocument/2006/relationships" r:embed="rId6">
            <a:extLst>
              <a:ext uri="{28A0092B-C50C-407E-A947-70E740481C1C}">
                <a14:useLocalDpi xmlns:a14="http://schemas.microsoft.com/office/drawing/2010/main" val="0"/>
              </a:ext>
            </a:extLst>
          </a:blip>
          <a:srcRect/>
          <a:stretch>
            <a:fillRect l="-11000" r="-11000"/>
          </a:stretch>
        </a:blipFill>
      </dgm:spPr>
      <dgm:t>
        <a:bodyPr/>
        <a:lstStyle/>
        <a:p>
          <a:endParaRPr lang="de-DE" sz="1400"/>
        </a:p>
      </dgm:t>
    </dgm:pt>
    <dgm:pt modelId="{8B6F511E-98FB-D142-8216-E5CE117C1332}">
      <dgm:prSet custT="1"/>
      <dgm:spPr/>
      <dgm:t>
        <a:bodyPr/>
        <a:lstStyle/>
        <a:p>
          <a:r>
            <a:rPr lang="de-DE" sz="1400" smtClean="0"/>
            <a:t>Mobile learning </a:t>
          </a:r>
          <a:endParaRPr lang="de-DE" sz="1400" dirty="0"/>
        </a:p>
      </dgm:t>
    </dgm:pt>
    <dgm:pt modelId="{D898FBA5-2A0C-DC4D-8926-EC78936A7D51}" type="parTrans" cxnId="{BDD13CC6-00A3-6F4C-BD3B-D9533B9A97F4}">
      <dgm:prSet/>
      <dgm:spPr/>
      <dgm:t>
        <a:bodyPr/>
        <a:lstStyle/>
        <a:p>
          <a:endParaRPr lang="de-DE" sz="1400"/>
        </a:p>
      </dgm:t>
    </dgm:pt>
    <dgm:pt modelId="{87E73960-2F66-DD42-80C7-5F187E16A0CA}" type="sibTrans" cxnId="{BDD13CC6-00A3-6F4C-BD3B-D9533B9A97F4}">
      <dgm:prSet/>
      <dgm:spPr>
        <a:blipFill>
          <a:blip xmlns:r="http://schemas.openxmlformats.org/officeDocument/2006/relationships" r:embed="rId7">
            <a:extLst>
              <a:ext uri="{28A0092B-C50C-407E-A947-70E740481C1C}">
                <a14:useLocalDpi xmlns:a14="http://schemas.microsoft.com/office/drawing/2010/main" val="0"/>
              </a:ext>
            </a:extLst>
          </a:blip>
          <a:srcRect/>
          <a:stretch>
            <a:fillRect l="-18000" r="-18000"/>
          </a:stretch>
        </a:blipFill>
      </dgm:spPr>
      <dgm:t>
        <a:bodyPr/>
        <a:lstStyle/>
        <a:p>
          <a:endParaRPr lang="de-DE" sz="1400"/>
        </a:p>
      </dgm:t>
    </dgm:pt>
    <dgm:pt modelId="{BD7C86D1-998F-174E-B757-C9DF3ABEE241}">
      <dgm:prSet custT="1"/>
      <dgm:spPr/>
      <dgm:t>
        <a:bodyPr/>
        <a:lstStyle/>
        <a:p>
          <a:pPr rtl="0"/>
          <a:r>
            <a:rPr lang="de-DE" sz="1400" smtClean="0"/>
            <a:t>Individual needs</a:t>
          </a:r>
          <a:endParaRPr lang="de-DE" sz="1400" dirty="0"/>
        </a:p>
      </dgm:t>
    </dgm:pt>
    <dgm:pt modelId="{9A3B119D-B547-7043-A4FD-F30BBF86A694}" type="sibTrans" cxnId="{62FB0E85-1EE8-734A-9FCF-9546FA654780}">
      <dgm:prSet/>
      <dgm:spPr>
        <a:blipFill>
          <a:blip xmlns:r="http://schemas.openxmlformats.org/officeDocument/2006/relationships" r:embed="rId8">
            <a:extLst>
              <a:ext uri="{28A0092B-C50C-407E-A947-70E740481C1C}">
                <a14:useLocalDpi xmlns:a14="http://schemas.microsoft.com/office/drawing/2010/main" val="0"/>
              </a:ext>
            </a:extLst>
          </a:blip>
          <a:srcRect/>
          <a:stretch>
            <a:fillRect t="-8000" b="-8000"/>
          </a:stretch>
        </a:blipFill>
      </dgm:spPr>
      <dgm:t>
        <a:bodyPr/>
        <a:lstStyle/>
        <a:p>
          <a:endParaRPr lang="de-DE" sz="1400"/>
        </a:p>
      </dgm:t>
    </dgm:pt>
    <dgm:pt modelId="{877FEC78-4CAB-3543-818B-130719C6C0D6}" type="parTrans" cxnId="{62FB0E85-1EE8-734A-9FCF-9546FA654780}">
      <dgm:prSet/>
      <dgm:spPr/>
      <dgm:t>
        <a:bodyPr/>
        <a:lstStyle/>
        <a:p>
          <a:endParaRPr lang="de-DE" sz="1400"/>
        </a:p>
      </dgm:t>
    </dgm:pt>
    <dgm:pt modelId="{E2F49D6A-9E2A-4325-B7BF-0B039631F172}">
      <dgm:prSet custT="1"/>
      <dgm:spPr/>
      <dgm:t>
        <a:bodyPr/>
        <a:lstStyle/>
        <a:p>
          <a:r>
            <a:rPr lang="de-DE" sz="1400" dirty="0" err="1" smtClean="0"/>
            <a:t>Tablet</a:t>
          </a:r>
          <a:r>
            <a:rPr lang="de-DE" sz="1400" dirty="0" smtClean="0"/>
            <a:t>-</a:t>
          </a:r>
          <a:r>
            <a:rPr lang="de-DE" sz="1400" dirty="0" smtClean="0"/>
            <a:t>PCs</a:t>
          </a:r>
        </a:p>
        <a:p>
          <a:r>
            <a:rPr lang="de-DE" sz="1400" dirty="0" err="1" smtClean="0"/>
            <a:t>iOS</a:t>
          </a:r>
          <a:r>
            <a:rPr lang="de-DE" sz="1400" dirty="0" smtClean="0"/>
            <a:t> &amp; </a:t>
          </a:r>
          <a:r>
            <a:rPr lang="de-DE" sz="1400" dirty="0" err="1" smtClean="0"/>
            <a:t>Android</a:t>
          </a:r>
          <a:endParaRPr lang="de-DE" sz="1400" dirty="0"/>
        </a:p>
      </dgm:t>
    </dgm:pt>
    <dgm:pt modelId="{1118E067-0D95-4F97-BF20-081607C99AFC}" type="parTrans" cxnId="{60CB2A3D-C729-4A86-9273-5AFBA234A831}">
      <dgm:prSet/>
      <dgm:spPr/>
      <dgm:t>
        <a:bodyPr/>
        <a:lstStyle/>
        <a:p>
          <a:endParaRPr lang="de-DE"/>
        </a:p>
      </dgm:t>
    </dgm:pt>
    <dgm:pt modelId="{BBD28748-EECD-44E6-9D26-C53E7130FF4A}" type="sibTrans" cxnId="{60CB2A3D-C729-4A86-9273-5AFBA234A831}">
      <dgm:prSet/>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t="-25000" b="-25000"/>
          </a:stretch>
        </a:blipFill>
      </dgm:spPr>
      <dgm:t>
        <a:bodyPr/>
        <a:lstStyle/>
        <a:p>
          <a:endParaRPr lang="de-DE"/>
        </a:p>
      </dgm:t>
    </dgm:pt>
    <dgm:pt modelId="{D9DF9E97-3BA8-F74B-85F7-E41C7AD1A020}">
      <dgm:prSet custT="1"/>
      <dgm:spPr/>
      <dgm:t>
        <a:bodyPr/>
        <a:lstStyle/>
        <a:p>
          <a:r>
            <a:rPr lang="de-DE" sz="1400" dirty="0" smtClean="0"/>
            <a:t>Connection </a:t>
          </a:r>
          <a:r>
            <a:rPr lang="de-DE" sz="1400" dirty="0" err="1" smtClean="0"/>
            <a:t>problems</a:t>
          </a:r>
          <a:r>
            <a:rPr lang="de-DE" sz="1400" dirty="0" smtClean="0"/>
            <a:t> </a:t>
          </a:r>
          <a:endParaRPr lang="de-DE" sz="1400" dirty="0"/>
        </a:p>
      </dgm:t>
    </dgm:pt>
    <dgm:pt modelId="{A228AC56-EA49-7D49-9232-FA399E09CCF4}" type="sibTrans" cxnId="{AED7B884-6E15-754D-893F-82BB85DB6FD7}">
      <dgm:prSet/>
      <dgm:spPr>
        <a:blipFill>
          <a:blip xmlns:r="http://schemas.openxmlformats.org/officeDocument/2006/relationships" r:embed="rId10">
            <a:extLst>
              <a:ext uri="{28A0092B-C50C-407E-A947-70E740481C1C}">
                <a14:useLocalDpi xmlns:a14="http://schemas.microsoft.com/office/drawing/2010/main" val="0"/>
              </a:ext>
            </a:extLst>
          </a:blip>
          <a:srcRect/>
          <a:stretch>
            <a:fillRect t="-8000" b="-8000"/>
          </a:stretch>
        </a:blipFill>
      </dgm:spPr>
      <dgm:t>
        <a:bodyPr/>
        <a:lstStyle/>
        <a:p>
          <a:endParaRPr lang="de-DE" sz="1400"/>
        </a:p>
      </dgm:t>
    </dgm:pt>
    <dgm:pt modelId="{C5CB2A0C-F198-AA4E-A862-5DEA927F5994}" type="parTrans" cxnId="{AED7B884-6E15-754D-893F-82BB85DB6FD7}">
      <dgm:prSet/>
      <dgm:spPr/>
      <dgm:t>
        <a:bodyPr/>
        <a:lstStyle/>
        <a:p>
          <a:endParaRPr lang="de-DE" sz="1400"/>
        </a:p>
      </dgm:t>
    </dgm:pt>
    <dgm:pt modelId="{29511A33-F755-499F-96DC-ED24807316B9}">
      <dgm:prSet custT="1"/>
      <dgm:spPr/>
      <dgm:t>
        <a:bodyPr/>
        <a:lstStyle/>
        <a:p>
          <a:pPr rtl="0"/>
          <a:r>
            <a:rPr lang="de-DE" sz="1400" dirty="0" err="1" smtClean="0"/>
            <a:t>Bandwidth</a:t>
          </a:r>
          <a:endParaRPr lang="de-DE" sz="1400" dirty="0"/>
        </a:p>
      </dgm:t>
    </dgm:pt>
    <dgm:pt modelId="{142ACED7-CF9F-4E46-AA0E-6E69E0934A2A}" type="parTrans" cxnId="{35FC1316-B2F0-41D6-97B4-124C9F7A63B7}">
      <dgm:prSet/>
      <dgm:spPr/>
      <dgm:t>
        <a:bodyPr/>
        <a:lstStyle/>
        <a:p>
          <a:endParaRPr lang="de-DE"/>
        </a:p>
      </dgm:t>
    </dgm:pt>
    <dgm:pt modelId="{CEB36A5D-08FA-443A-B883-5BCF5346FA6E}" type="sibTrans" cxnId="{35FC1316-B2F0-41D6-97B4-124C9F7A63B7}">
      <dgm:prSet/>
      <dgm:spPr>
        <a:blipFill>
          <a:blip xmlns:r="http://schemas.openxmlformats.org/officeDocument/2006/relationships" r:embed="rId11">
            <a:extLst>
              <a:ext uri="{28A0092B-C50C-407E-A947-70E740481C1C}">
                <a14:useLocalDpi xmlns:a14="http://schemas.microsoft.com/office/drawing/2010/main" val="0"/>
              </a:ext>
            </a:extLst>
          </a:blip>
          <a:srcRect/>
          <a:stretch>
            <a:fillRect l="-103000" r="-103000"/>
          </a:stretch>
        </a:blipFill>
      </dgm:spPr>
      <dgm:t>
        <a:bodyPr/>
        <a:lstStyle/>
        <a:p>
          <a:endParaRPr lang="de-DE"/>
        </a:p>
      </dgm:t>
    </dgm:pt>
    <dgm:pt modelId="{FED7BCB9-600A-B64C-9370-83915EB83836}" type="pres">
      <dgm:prSet presAssocID="{12075E07-3516-304C-ABA1-A278D0AD0EA7}" presName="Name0" presStyleCnt="0">
        <dgm:presLayoutVars>
          <dgm:chMax val="21"/>
          <dgm:chPref val="21"/>
        </dgm:presLayoutVars>
      </dgm:prSet>
      <dgm:spPr/>
      <dgm:t>
        <a:bodyPr/>
        <a:lstStyle/>
        <a:p>
          <a:endParaRPr lang="de-DE"/>
        </a:p>
      </dgm:t>
    </dgm:pt>
    <dgm:pt modelId="{5EACEAF1-2B38-1A48-B74C-43EFC94A7DB1}" type="pres">
      <dgm:prSet presAssocID="{5FC7232D-2FE9-2E49-8455-5A784A93F118}" presName="text1" presStyleCnt="0"/>
      <dgm:spPr/>
    </dgm:pt>
    <dgm:pt modelId="{42D53E2B-1173-B343-8517-BFB52E94406C}" type="pres">
      <dgm:prSet presAssocID="{5FC7232D-2FE9-2E49-8455-5A784A93F118}" presName="textRepeatNode" presStyleLbl="alignNode1" presStyleIdx="0" presStyleCnt="11">
        <dgm:presLayoutVars>
          <dgm:chMax val="0"/>
          <dgm:chPref val="0"/>
          <dgm:bulletEnabled val="1"/>
        </dgm:presLayoutVars>
      </dgm:prSet>
      <dgm:spPr/>
      <dgm:t>
        <a:bodyPr/>
        <a:lstStyle/>
        <a:p>
          <a:endParaRPr lang="de-DE"/>
        </a:p>
      </dgm:t>
    </dgm:pt>
    <dgm:pt modelId="{936D2B39-DE88-894A-8380-3BE6DDABDA1D}" type="pres">
      <dgm:prSet presAssocID="{5FC7232D-2FE9-2E49-8455-5A784A93F118}" presName="textaccent1" presStyleCnt="0"/>
      <dgm:spPr/>
    </dgm:pt>
    <dgm:pt modelId="{5A5ED298-42BB-834F-9689-849BC0F6FBD1}" type="pres">
      <dgm:prSet presAssocID="{5FC7232D-2FE9-2E49-8455-5A784A93F118}" presName="accentRepeatNode" presStyleLbl="solidAlignAcc1" presStyleIdx="0" presStyleCnt="22"/>
      <dgm:spPr/>
    </dgm:pt>
    <dgm:pt modelId="{17F60352-1F4C-A34B-AEDC-954409EC9C3C}" type="pres">
      <dgm:prSet presAssocID="{02171A2F-FCDF-814E-9188-6DC38DBD7900}" presName="image1" presStyleCnt="0"/>
      <dgm:spPr/>
    </dgm:pt>
    <dgm:pt modelId="{CFA36680-F0BB-A744-89ED-CB34DACDFF0D}" type="pres">
      <dgm:prSet presAssocID="{02171A2F-FCDF-814E-9188-6DC38DBD7900}" presName="imageRepeatNode" presStyleLbl="alignAcc1" presStyleIdx="0" presStyleCnt="11"/>
      <dgm:spPr/>
      <dgm:t>
        <a:bodyPr/>
        <a:lstStyle/>
        <a:p>
          <a:endParaRPr lang="de-DE"/>
        </a:p>
      </dgm:t>
    </dgm:pt>
    <dgm:pt modelId="{02B4C793-BC37-764B-BA89-DE090EC8C385}" type="pres">
      <dgm:prSet presAssocID="{02171A2F-FCDF-814E-9188-6DC38DBD7900}" presName="imageaccent1" presStyleCnt="0"/>
      <dgm:spPr/>
    </dgm:pt>
    <dgm:pt modelId="{A18C6758-9DAF-AA47-87EE-F341CBEDA960}" type="pres">
      <dgm:prSet presAssocID="{02171A2F-FCDF-814E-9188-6DC38DBD7900}" presName="accentRepeatNode" presStyleLbl="solidAlignAcc1" presStyleIdx="1" presStyleCnt="22"/>
      <dgm:spPr/>
    </dgm:pt>
    <dgm:pt modelId="{827337F2-3D66-2C41-9FF5-7D0CA4CE089E}" type="pres">
      <dgm:prSet presAssocID="{BD7C86D1-998F-174E-B757-C9DF3ABEE241}" presName="text2" presStyleCnt="0"/>
      <dgm:spPr/>
    </dgm:pt>
    <dgm:pt modelId="{8693E000-8D6B-9F49-8053-EF71EFF3333F}" type="pres">
      <dgm:prSet presAssocID="{BD7C86D1-998F-174E-B757-C9DF3ABEE241}" presName="textRepeatNode" presStyleLbl="alignNode1" presStyleIdx="1" presStyleCnt="11">
        <dgm:presLayoutVars>
          <dgm:chMax val="0"/>
          <dgm:chPref val="0"/>
          <dgm:bulletEnabled val="1"/>
        </dgm:presLayoutVars>
      </dgm:prSet>
      <dgm:spPr/>
      <dgm:t>
        <a:bodyPr/>
        <a:lstStyle/>
        <a:p>
          <a:endParaRPr lang="de-DE"/>
        </a:p>
      </dgm:t>
    </dgm:pt>
    <dgm:pt modelId="{EBC76CEE-2A87-FD4C-A02D-EDBF2A42D720}" type="pres">
      <dgm:prSet presAssocID="{BD7C86D1-998F-174E-B757-C9DF3ABEE241}" presName="textaccent2" presStyleCnt="0"/>
      <dgm:spPr/>
    </dgm:pt>
    <dgm:pt modelId="{C372BA72-8F79-EE4D-88F8-F1E9337624BD}" type="pres">
      <dgm:prSet presAssocID="{BD7C86D1-998F-174E-B757-C9DF3ABEE241}" presName="accentRepeatNode" presStyleLbl="solidAlignAcc1" presStyleIdx="2" presStyleCnt="22"/>
      <dgm:spPr/>
    </dgm:pt>
    <dgm:pt modelId="{4EF1CA75-00C7-7D49-8FA8-49DD4D78E7E4}" type="pres">
      <dgm:prSet presAssocID="{9A3B119D-B547-7043-A4FD-F30BBF86A694}" presName="image2" presStyleCnt="0"/>
      <dgm:spPr/>
    </dgm:pt>
    <dgm:pt modelId="{426B6038-34A6-D141-8C69-12B90827F005}" type="pres">
      <dgm:prSet presAssocID="{9A3B119D-B547-7043-A4FD-F30BBF86A694}" presName="imageRepeatNode" presStyleLbl="alignAcc1" presStyleIdx="1" presStyleCnt="11"/>
      <dgm:spPr/>
      <dgm:t>
        <a:bodyPr/>
        <a:lstStyle/>
        <a:p>
          <a:endParaRPr lang="de-DE"/>
        </a:p>
      </dgm:t>
    </dgm:pt>
    <dgm:pt modelId="{10C1399A-F542-2846-9956-2772C0F324BE}" type="pres">
      <dgm:prSet presAssocID="{9A3B119D-B547-7043-A4FD-F30BBF86A694}" presName="imageaccent2" presStyleCnt="0"/>
      <dgm:spPr/>
    </dgm:pt>
    <dgm:pt modelId="{762CD1B4-B938-B44E-B610-88B6C79C62F3}" type="pres">
      <dgm:prSet presAssocID="{9A3B119D-B547-7043-A4FD-F30BBF86A694}" presName="accentRepeatNode" presStyleLbl="solidAlignAcc1" presStyleIdx="3" presStyleCnt="22"/>
      <dgm:spPr/>
    </dgm:pt>
    <dgm:pt modelId="{38ECA910-A94A-8941-9406-9DA4974296B3}" type="pres">
      <dgm:prSet presAssocID="{A1F5DA8B-5B48-D449-90C7-4E22B74076F3}" presName="text3" presStyleCnt="0"/>
      <dgm:spPr/>
    </dgm:pt>
    <dgm:pt modelId="{432BF768-6AE4-5E4F-8542-3608D217A14E}" type="pres">
      <dgm:prSet presAssocID="{A1F5DA8B-5B48-D449-90C7-4E22B74076F3}" presName="textRepeatNode" presStyleLbl="alignNode1" presStyleIdx="2" presStyleCnt="11">
        <dgm:presLayoutVars>
          <dgm:chMax val="0"/>
          <dgm:chPref val="0"/>
          <dgm:bulletEnabled val="1"/>
        </dgm:presLayoutVars>
      </dgm:prSet>
      <dgm:spPr/>
      <dgm:t>
        <a:bodyPr/>
        <a:lstStyle/>
        <a:p>
          <a:endParaRPr lang="de-DE"/>
        </a:p>
      </dgm:t>
    </dgm:pt>
    <dgm:pt modelId="{9868A2D3-2917-BF48-94E1-27D18702B6A7}" type="pres">
      <dgm:prSet presAssocID="{A1F5DA8B-5B48-D449-90C7-4E22B74076F3}" presName="textaccent3" presStyleCnt="0"/>
      <dgm:spPr/>
    </dgm:pt>
    <dgm:pt modelId="{FAA90D16-AAFB-A444-8513-8E1184F69501}" type="pres">
      <dgm:prSet presAssocID="{A1F5DA8B-5B48-D449-90C7-4E22B74076F3}" presName="accentRepeatNode" presStyleLbl="solidAlignAcc1" presStyleIdx="4" presStyleCnt="22"/>
      <dgm:spPr/>
    </dgm:pt>
    <dgm:pt modelId="{CA6111B9-2467-6F47-A89D-DB69AD7EDD5F}" type="pres">
      <dgm:prSet presAssocID="{ABA37343-25C6-7B46-A9F7-B1FEC25F6A0B}" presName="image3" presStyleCnt="0"/>
      <dgm:spPr/>
    </dgm:pt>
    <dgm:pt modelId="{E1E97E9A-8B9D-DE45-9838-27D4821C1470}" type="pres">
      <dgm:prSet presAssocID="{ABA37343-25C6-7B46-A9F7-B1FEC25F6A0B}" presName="imageRepeatNode" presStyleLbl="alignAcc1" presStyleIdx="2" presStyleCnt="11"/>
      <dgm:spPr/>
      <dgm:t>
        <a:bodyPr/>
        <a:lstStyle/>
        <a:p>
          <a:endParaRPr lang="de-DE"/>
        </a:p>
      </dgm:t>
    </dgm:pt>
    <dgm:pt modelId="{B4A93A90-37A7-9C4D-BA0F-F6769AF1DE4F}" type="pres">
      <dgm:prSet presAssocID="{ABA37343-25C6-7B46-A9F7-B1FEC25F6A0B}" presName="imageaccent3" presStyleCnt="0"/>
      <dgm:spPr/>
    </dgm:pt>
    <dgm:pt modelId="{FBEFE77F-F0DF-9D43-88D2-817200FEB55C}" type="pres">
      <dgm:prSet presAssocID="{ABA37343-25C6-7B46-A9F7-B1FEC25F6A0B}" presName="accentRepeatNode" presStyleLbl="solidAlignAcc1" presStyleIdx="5" presStyleCnt="22"/>
      <dgm:spPr/>
    </dgm:pt>
    <dgm:pt modelId="{87D88E21-E2E2-F440-9632-7606CF64956E}" type="pres">
      <dgm:prSet presAssocID="{202093D1-A680-5D47-A910-CAA00DFE4325}" presName="text4" presStyleCnt="0"/>
      <dgm:spPr/>
    </dgm:pt>
    <dgm:pt modelId="{E2D422AD-C45E-4241-B322-97129AC50FE6}" type="pres">
      <dgm:prSet presAssocID="{202093D1-A680-5D47-A910-CAA00DFE4325}" presName="textRepeatNode" presStyleLbl="alignNode1" presStyleIdx="3" presStyleCnt="11">
        <dgm:presLayoutVars>
          <dgm:chMax val="0"/>
          <dgm:chPref val="0"/>
          <dgm:bulletEnabled val="1"/>
        </dgm:presLayoutVars>
      </dgm:prSet>
      <dgm:spPr/>
      <dgm:t>
        <a:bodyPr/>
        <a:lstStyle/>
        <a:p>
          <a:endParaRPr lang="de-DE"/>
        </a:p>
      </dgm:t>
    </dgm:pt>
    <dgm:pt modelId="{71B05F67-5751-2E44-995C-91483F961EC9}" type="pres">
      <dgm:prSet presAssocID="{202093D1-A680-5D47-A910-CAA00DFE4325}" presName="textaccent4" presStyleCnt="0"/>
      <dgm:spPr/>
    </dgm:pt>
    <dgm:pt modelId="{D9DB61FB-A1F6-E143-B890-B0EA0F211FFD}" type="pres">
      <dgm:prSet presAssocID="{202093D1-A680-5D47-A910-CAA00DFE4325}" presName="accentRepeatNode" presStyleLbl="solidAlignAcc1" presStyleIdx="6" presStyleCnt="22"/>
      <dgm:spPr/>
    </dgm:pt>
    <dgm:pt modelId="{E8A4D7D1-5EF4-FD47-BC5E-76B415DE1995}" type="pres">
      <dgm:prSet presAssocID="{AF09DF74-FB17-D34D-AC45-469F4156148C}" presName="image4" presStyleCnt="0"/>
      <dgm:spPr/>
    </dgm:pt>
    <dgm:pt modelId="{25AC440A-FE36-6F43-AD1B-9D954C7B9261}" type="pres">
      <dgm:prSet presAssocID="{AF09DF74-FB17-D34D-AC45-469F4156148C}" presName="imageRepeatNode" presStyleLbl="alignAcc1" presStyleIdx="3" presStyleCnt="11"/>
      <dgm:spPr/>
      <dgm:t>
        <a:bodyPr/>
        <a:lstStyle/>
        <a:p>
          <a:endParaRPr lang="de-DE"/>
        </a:p>
      </dgm:t>
    </dgm:pt>
    <dgm:pt modelId="{9BE6BBD8-656E-EF4C-B61C-698F4C1737E8}" type="pres">
      <dgm:prSet presAssocID="{AF09DF74-FB17-D34D-AC45-469F4156148C}" presName="imageaccent4" presStyleCnt="0"/>
      <dgm:spPr/>
    </dgm:pt>
    <dgm:pt modelId="{AB0F5CC4-35A8-4F40-8937-E32A2AEF4712}" type="pres">
      <dgm:prSet presAssocID="{AF09DF74-FB17-D34D-AC45-469F4156148C}" presName="accentRepeatNode" presStyleLbl="solidAlignAcc1" presStyleIdx="7" presStyleCnt="22"/>
      <dgm:spPr/>
    </dgm:pt>
    <dgm:pt modelId="{5A514D49-EE1E-E143-90BA-715F64E6A639}" type="pres">
      <dgm:prSet presAssocID="{222EBC10-CB48-6945-BD68-F9A3CD1C2401}" presName="text5" presStyleCnt="0"/>
      <dgm:spPr/>
    </dgm:pt>
    <dgm:pt modelId="{FA6A47C7-5A25-EE48-A059-8B6D053A2C79}" type="pres">
      <dgm:prSet presAssocID="{222EBC10-CB48-6945-BD68-F9A3CD1C2401}" presName="textRepeatNode" presStyleLbl="alignNode1" presStyleIdx="4" presStyleCnt="11">
        <dgm:presLayoutVars>
          <dgm:chMax val="0"/>
          <dgm:chPref val="0"/>
          <dgm:bulletEnabled val="1"/>
        </dgm:presLayoutVars>
      </dgm:prSet>
      <dgm:spPr/>
      <dgm:t>
        <a:bodyPr/>
        <a:lstStyle/>
        <a:p>
          <a:endParaRPr lang="de-DE"/>
        </a:p>
      </dgm:t>
    </dgm:pt>
    <dgm:pt modelId="{06AACC80-1971-6640-AEB6-B7847C1A9D16}" type="pres">
      <dgm:prSet presAssocID="{222EBC10-CB48-6945-BD68-F9A3CD1C2401}" presName="textaccent5" presStyleCnt="0"/>
      <dgm:spPr/>
    </dgm:pt>
    <dgm:pt modelId="{E747C635-DD94-0B46-B30E-8CA97F0D4F26}" type="pres">
      <dgm:prSet presAssocID="{222EBC10-CB48-6945-BD68-F9A3CD1C2401}" presName="accentRepeatNode" presStyleLbl="solidAlignAcc1" presStyleIdx="8" presStyleCnt="22"/>
      <dgm:spPr/>
    </dgm:pt>
    <dgm:pt modelId="{5F6B0972-6C9B-C54A-B1A0-BA15E952B9F4}" type="pres">
      <dgm:prSet presAssocID="{6D98E4FA-EBD9-BB49-80A9-836FEA67BFFF}" presName="image5" presStyleCnt="0"/>
      <dgm:spPr/>
    </dgm:pt>
    <dgm:pt modelId="{FCF0F758-84BF-A748-8B5A-31194D33F4D7}" type="pres">
      <dgm:prSet presAssocID="{6D98E4FA-EBD9-BB49-80A9-836FEA67BFFF}" presName="imageRepeatNode" presStyleLbl="alignAcc1" presStyleIdx="4" presStyleCnt="11"/>
      <dgm:spPr/>
      <dgm:t>
        <a:bodyPr/>
        <a:lstStyle/>
        <a:p>
          <a:endParaRPr lang="de-DE"/>
        </a:p>
      </dgm:t>
    </dgm:pt>
    <dgm:pt modelId="{3F98D969-4D9A-2348-B352-D1BA2D769911}" type="pres">
      <dgm:prSet presAssocID="{6D98E4FA-EBD9-BB49-80A9-836FEA67BFFF}" presName="imageaccent5" presStyleCnt="0"/>
      <dgm:spPr/>
    </dgm:pt>
    <dgm:pt modelId="{4FAD85BA-DFCF-634F-A412-99536E306936}" type="pres">
      <dgm:prSet presAssocID="{6D98E4FA-EBD9-BB49-80A9-836FEA67BFFF}" presName="accentRepeatNode" presStyleLbl="solidAlignAcc1" presStyleIdx="9" presStyleCnt="22"/>
      <dgm:spPr/>
    </dgm:pt>
    <dgm:pt modelId="{BE61ECD7-41E6-1A49-A9FA-F63028493601}" type="pres">
      <dgm:prSet presAssocID="{FBD78F9A-0FB9-0C47-8CF7-5C16F91F8ACE}" presName="text6" presStyleCnt="0"/>
      <dgm:spPr/>
    </dgm:pt>
    <dgm:pt modelId="{8848843E-25FF-5C4B-B1A1-28180717183B}" type="pres">
      <dgm:prSet presAssocID="{FBD78F9A-0FB9-0C47-8CF7-5C16F91F8ACE}" presName="textRepeatNode" presStyleLbl="alignNode1" presStyleIdx="5" presStyleCnt="11">
        <dgm:presLayoutVars>
          <dgm:chMax val="0"/>
          <dgm:chPref val="0"/>
          <dgm:bulletEnabled val="1"/>
        </dgm:presLayoutVars>
      </dgm:prSet>
      <dgm:spPr/>
      <dgm:t>
        <a:bodyPr/>
        <a:lstStyle/>
        <a:p>
          <a:endParaRPr lang="de-DE"/>
        </a:p>
      </dgm:t>
    </dgm:pt>
    <dgm:pt modelId="{1257DC0F-2BFE-6F43-AD24-8B64D9CC05EF}" type="pres">
      <dgm:prSet presAssocID="{FBD78F9A-0FB9-0C47-8CF7-5C16F91F8ACE}" presName="textaccent6" presStyleCnt="0"/>
      <dgm:spPr/>
    </dgm:pt>
    <dgm:pt modelId="{3488AB76-53D8-5340-9653-354FBFB83A5A}" type="pres">
      <dgm:prSet presAssocID="{FBD78F9A-0FB9-0C47-8CF7-5C16F91F8ACE}" presName="accentRepeatNode" presStyleLbl="solidAlignAcc1" presStyleIdx="10" presStyleCnt="22"/>
      <dgm:spPr/>
    </dgm:pt>
    <dgm:pt modelId="{9EC99498-DBCB-0C48-A7F8-F753D1ACA417}" type="pres">
      <dgm:prSet presAssocID="{02505B83-24E5-E749-8847-7EBA41B3A79B}" presName="image6" presStyleCnt="0"/>
      <dgm:spPr/>
    </dgm:pt>
    <dgm:pt modelId="{75B3B4F2-7DB1-8F44-A8F9-DA81782A0E96}" type="pres">
      <dgm:prSet presAssocID="{02505B83-24E5-E749-8847-7EBA41B3A79B}" presName="imageRepeatNode" presStyleLbl="alignAcc1" presStyleIdx="5" presStyleCnt="11"/>
      <dgm:spPr/>
      <dgm:t>
        <a:bodyPr/>
        <a:lstStyle/>
        <a:p>
          <a:endParaRPr lang="de-DE"/>
        </a:p>
      </dgm:t>
    </dgm:pt>
    <dgm:pt modelId="{58386D86-0D12-0E45-8420-C60249DE4386}" type="pres">
      <dgm:prSet presAssocID="{02505B83-24E5-E749-8847-7EBA41B3A79B}" presName="imageaccent6" presStyleCnt="0"/>
      <dgm:spPr/>
    </dgm:pt>
    <dgm:pt modelId="{5B45CE31-B227-0F4F-BEA9-06220FDA7E68}" type="pres">
      <dgm:prSet presAssocID="{02505B83-24E5-E749-8847-7EBA41B3A79B}" presName="accentRepeatNode" presStyleLbl="solidAlignAcc1" presStyleIdx="11" presStyleCnt="22"/>
      <dgm:spPr/>
    </dgm:pt>
    <dgm:pt modelId="{8493559D-8938-4BC5-B36B-7CCAD05C3E80}" type="pres">
      <dgm:prSet presAssocID="{29511A33-F755-499F-96DC-ED24807316B9}" presName="text7" presStyleCnt="0"/>
      <dgm:spPr/>
    </dgm:pt>
    <dgm:pt modelId="{D035713C-B2EC-49B0-AEB1-82839156D873}" type="pres">
      <dgm:prSet presAssocID="{29511A33-F755-499F-96DC-ED24807316B9}" presName="textRepeatNode" presStyleLbl="alignNode1" presStyleIdx="6" presStyleCnt="11">
        <dgm:presLayoutVars>
          <dgm:chMax val="0"/>
          <dgm:chPref val="0"/>
          <dgm:bulletEnabled val="1"/>
        </dgm:presLayoutVars>
      </dgm:prSet>
      <dgm:spPr/>
      <dgm:t>
        <a:bodyPr/>
        <a:lstStyle/>
        <a:p>
          <a:endParaRPr lang="de-DE"/>
        </a:p>
      </dgm:t>
    </dgm:pt>
    <dgm:pt modelId="{6A40B498-29DC-4981-97D2-3B7D375F3CFF}" type="pres">
      <dgm:prSet presAssocID="{29511A33-F755-499F-96DC-ED24807316B9}" presName="textaccent7" presStyleCnt="0"/>
      <dgm:spPr/>
    </dgm:pt>
    <dgm:pt modelId="{35DEEAD8-B230-4092-BEE4-46AA8BCD5D5B}" type="pres">
      <dgm:prSet presAssocID="{29511A33-F755-499F-96DC-ED24807316B9}" presName="accentRepeatNode" presStyleLbl="solidAlignAcc1" presStyleIdx="12" presStyleCnt="22"/>
      <dgm:spPr/>
    </dgm:pt>
    <dgm:pt modelId="{8F1948EB-E71C-4EA9-8247-A0BCAC61072F}" type="pres">
      <dgm:prSet presAssocID="{CEB36A5D-08FA-443A-B883-5BCF5346FA6E}" presName="image7" presStyleCnt="0"/>
      <dgm:spPr/>
    </dgm:pt>
    <dgm:pt modelId="{3EC628AA-9B9E-46CD-BD75-EF24B84A8EC9}" type="pres">
      <dgm:prSet presAssocID="{CEB36A5D-08FA-443A-B883-5BCF5346FA6E}" presName="imageRepeatNode" presStyleLbl="alignAcc1" presStyleIdx="6" presStyleCnt="11" custLinFactNeighborX="458" custLinFactNeighborY="-1065"/>
      <dgm:spPr/>
      <dgm:t>
        <a:bodyPr/>
        <a:lstStyle/>
        <a:p>
          <a:endParaRPr lang="de-DE"/>
        </a:p>
      </dgm:t>
    </dgm:pt>
    <dgm:pt modelId="{7D58FE79-ACBD-4050-BFA9-9E374E3F05C3}" type="pres">
      <dgm:prSet presAssocID="{CEB36A5D-08FA-443A-B883-5BCF5346FA6E}" presName="imageaccent7" presStyleCnt="0"/>
      <dgm:spPr/>
    </dgm:pt>
    <dgm:pt modelId="{4E5B8CBD-757D-4932-9434-F6DF38922109}" type="pres">
      <dgm:prSet presAssocID="{CEB36A5D-08FA-443A-B883-5BCF5346FA6E}" presName="accentRepeatNode" presStyleLbl="solidAlignAcc1" presStyleIdx="13" presStyleCnt="22"/>
      <dgm:spPr/>
    </dgm:pt>
    <dgm:pt modelId="{82531E6B-555D-4C4F-9F74-2580E7A24D67}" type="pres">
      <dgm:prSet presAssocID="{D9DF9E97-3BA8-F74B-85F7-E41C7AD1A020}" presName="text8" presStyleCnt="0"/>
      <dgm:spPr/>
    </dgm:pt>
    <dgm:pt modelId="{5048FC21-C24B-914E-AA05-A4B4D5032E76}" type="pres">
      <dgm:prSet presAssocID="{D9DF9E97-3BA8-F74B-85F7-E41C7AD1A020}" presName="textRepeatNode" presStyleLbl="alignNode1" presStyleIdx="7" presStyleCnt="11">
        <dgm:presLayoutVars>
          <dgm:chMax val="0"/>
          <dgm:chPref val="0"/>
          <dgm:bulletEnabled val="1"/>
        </dgm:presLayoutVars>
      </dgm:prSet>
      <dgm:spPr/>
      <dgm:t>
        <a:bodyPr/>
        <a:lstStyle/>
        <a:p>
          <a:endParaRPr lang="de-DE"/>
        </a:p>
      </dgm:t>
    </dgm:pt>
    <dgm:pt modelId="{D0A67625-4641-4A83-90CB-AFC2C2137D63}" type="pres">
      <dgm:prSet presAssocID="{D9DF9E97-3BA8-F74B-85F7-E41C7AD1A020}" presName="textaccent8" presStyleCnt="0"/>
      <dgm:spPr/>
    </dgm:pt>
    <dgm:pt modelId="{B271546B-BFD6-4946-A98B-E8491B758EF9}" type="pres">
      <dgm:prSet presAssocID="{D9DF9E97-3BA8-F74B-85F7-E41C7AD1A020}" presName="accentRepeatNode" presStyleLbl="solidAlignAcc1" presStyleIdx="14" presStyleCnt="22"/>
      <dgm:spPr/>
    </dgm:pt>
    <dgm:pt modelId="{E4F1B33D-C423-4644-A8D0-14D0A86003F4}" type="pres">
      <dgm:prSet presAssocID="{A228AC56-EA49-7D49-9232-FA399E09CCF4}" presName="image8" presStyleCnt="0"/>
      <dgm:spPr/>
    </dgm:pt>
    <dgm:pt modelId="{87923106-ADE4-974A-A675-5DDB2D6A0BE4}" type="pres">
      <dgm:prSet presAssocID="{A228AC56-EA49-7D49-9232-FA399E09CCF4}" presName="imageRepeatNode" presStyleLbl="alignAcc1" presStyleIdx="7" presStyleCnt="11"/>
      <dgm:spPr/>
      <dgm:t>
        <a:bodyPr/>
        <a:lstStyle/>
        <a:p>
          <a:endParaRPr lang="de-DE"/>
        </a:p>
      </dgm:t>
    </dgm:pt>
    <dgm:pt modelId="{A5D60BEA-92C9-4330-84C9-970FE5507275}" type="pres">
      <dgm:prSet presAssocID="{A228AC56-EA49-7D49-9232-FA399E09CCF4}" presName="imageaccent8" presStyleCnt="0"/>
      <dgm:spPr/>
    </dgm:pt>
    <dgm:pt modelId="{C6A003B4-5344-E34E-9F66-FE23BBC0E7CD}" type="pres">
      <dgm:prSet presAssocID="{A228AC56-EA49-7D49-9232-FA399E09CCF4}" presName="accentRepeatNode" presStyleLbl="solidAlignAcc1" presStyleIdx="15" presStyleCnt="22"/>
      <dgm:spPr/>
    </dgm:pt>
    <dgm:pt modelId="{F187A7E4-FE38-49B7-843A-680BD63E8A12}" type="pres">
      <dgm:prSet presAssocID="{A41F0EA6-6097-AA40-8122-C0D9A2C28ABB}" presName="text9" presStyleCnt="0"/>
      <dgm:spPr/>
    </dgm:pt>
    <dgm:pt modelId="{35AA60C2-D5A9-EE40-BB3A-51F33E9ACECC}" type="pres">
      <dgm:prSet presAssocID="{A41F0EA6-6097-AA40-8122-C0D9A2C28ABB}" presName="textRepeatNode" presStyleLbl="alignNode1" presStyleIdx="8" presStyleCnt="11">
        <dgm:presLayoutVars>
          <dgm:chMax val="0"/>
          <dgm:chPref val="0"/>
          <dgm:bulletEnabled val="1"/>
        </dgm:presLayoutVars>
      </dgm:prSet>
      <dgm:spPr/>
      <dgm:t>
        <a:bodyPr/>
        <a:lstStyle/>
        <a:p>
          <a:endParaRPr lang="de-DE"/>
        </a:p>
      </dgm:t>
    </dgm:pt>
    <dgm:pt modelId="{C406ECF1-E71E-4E4F-BA30-5894B626AFF3}" type="pres">
      <dgm:prSet presAssocID="{A41F0EA6-6097-AA40-8122-C0D9A2C28ABB}" presName="textaccent9" presStyleCnt="0"/>
      <dgm:spPr/>
    </dgm:pt>
    <dgm:pt modelId="{CEC131C0-37E6-E04C-8B25-712199ABF70E}" type="pres">
      <dgm:prSet presAssocID="{A41F0EA6-6097-AA40-8122-C0D9A2C28ABB}" presName="accentRepeatNode" presStyleLbl="solidAlignAcc1" presStyleIdx="16" presStyleCnt="22"/>
      <dgm:spPr/>
    </dgm:pt>
    <dgm:pt modelId="{8ACA2E74-FAF0-4E29-B97B-B0E9C42B8311}" type="pres">
      <dgm:prSet presAssocID="{3F0AB045-8A43-9C4B-B434-83422536C025}" presName="image9" presStyleCnt="0"/>
      <dgm:spPr/>
    </dgm:pt>
    <dgm:pt modelId="{3C0A25A1-8022-0746-9D60-E2FF381F8A73}" type="pres">
      <dgm:prSet presAssocID="{3F0AB045-8A43-9C4B-B434-83422536C025}" presName="imageRepeatNode" presStyleLbl="alignAcc1" presStyleIdx="8" presStyleCnt="11"/>
      <dgm:spPr/>
      <dgm:t>
        <a:bodyPr/>
        <a:lstStyle/>
        <a:p>
          <a:endParaRPr lang="de-DE"/>
        </a:p>
      </dgm:t>
    </dgm:pt>
    <dgm:pt modelId="{F8564788-D444-4AB4-92C6-A00904DDE5D7}" type="pres">
      <dgm:prSet presAssocID="{3F0AB045-8A43-9C4B-B434-83422536C025}" presName="imageaccent9" presStyleCnt="0"/>
      <dgm:spPr/>
    </dgm:pt>
    <dgm:pt modelId="{6E17A658-41C0-B542-B289-037940A83F80}" type="pres">
      <dgm:prSet presAssocID="{3F0AB045-8A43-9C4B-B434-83422536C025}" presName="accentRepeatNode" presStyleLbl="solidAlignAcc1" presStyleIdx="17" presStyleCnt="22"/>
      <dgm:spPr/>
    </dgm:pt>
    <dgm:pt modelId="{040A8323-F556-4014-918E-213AE99BC177}" type="pres">
      <dgm:prSet presAssocID="{8B6F511E-98FB-D142-8216-E5CE117C1332}" presName="text10" presStyleCnt="0"/>
      <dgm:spPr/>
    </dgm:pt>
    <dgm:pt modelId="{4422E942-8F26-BE46-B9FD-F886F00D3A8C}" type="pres">
      <dgm:prSet presAssocID="{8B6F511E-98FB-D142-8216-E5CE117C1332}" presName="textRepeatNode" presStyleLbl="alignNode1" presStyleIdx="9" presStyleCnt="11">
        <dgm:presLayoutVars>
          <dgm:chMax val="0"/>
          <dgm:chPref val="0"/>
          <dgm:bulletEnabled val="1"/>
        </dgm:presLayoutVars>
      </dgm:prSet>
      <dgm:spPr/>
      <dgm:t>
        <a:bodyPr/>
        <a:lstStyle/>
        <a:p>
          <a:endParaRPr lang="de-DE"/>
        </a:p>
      </dgm:t>
    </dgm:pt>
    <dgm:pt modelId="{3305BC88-D2BE-4071-BD22-51857456B518}" type="pres">
      <dgm:prSet presAssocID="{8B6F511E-98FB-D142-8216-E5CE117C1332}" presName="textaccent10" presStyleCnt="0"/>
      <dgm:spPr/>
    </dgm:pt>
    <dgm:pt modelId="{A320ACF5-0792-7A43-9ED1-79CF2662700D}" type="pres">
      <dgm:prSet presAssocID="{8B6F511E-98FB-D142-8216-E5CE117C1332}" presName="accentRepeatNode" presStyleLbl="solidAlignAcc1" presStyleIdx="18" presStyleCnt="22"/>
      <dgm:spPr/>
    </dgm:pt>
    <dgm:pt modelId="{4CB3B132-0050-4A2C-AC2B-0365081D2703}" type="pres">
      <dgm:prSet presAssocID="{87E73960-2F66-DD42-80C7-5F187E16A0CA}" presName="image10" presStyleCnt="0"/>
      <dgm:spPr/>
    </dgm:pt>
    <dgm:pt modelId="{CC335BE7-156C-5F46-B2B6-06AFC5CD3D63}" type="pres">
      <dgm:prSet presAssocID="{87E73960-2F66-DD42-80C7-5F187E16A0CA}" presName="imageRepeatNode" presStyleLbl="alignAcc1" presStyleIdx="9" presStyleCnt="11"/>
      <dgm:spPr/>
      <dgm:t>
        <a:bodyPr/>
        <a:lstStyle/>
        <a:p>
          <a:endParaRPr lang="de-DE"/>
        </a:p>
      </dgm:t>
    </dgm:pt>
    <dgm:pt modelId="{5A2F47C0-C3E6-4909-930C-F556504B7F00}" type="pres">
      <dgm:prSet presAssocID="{87E73960-2F66-DD42-80C7-5F187E16A0CA}" presName="imageaccent10" presStyleCnt="0"/>
      <dgm:spPr/>
    </dgm:pt>
    <dgm:pt modelId="{79ADE5A8-E4D9-8F45-B593-9898A020085C}" type="pres">
      <dgm:prSet presAssocID="{87E73960-2F66-DD42-80C7-5F187E16A0CA}" presName="accentRepeatNode" presStyleLbl="solidAlignAcc1" presStyleIdx="19" presStyleCnt="22"/>
      <dgm:spPr/>
    </dgm:pt>
    <dgm:pt modelId="{E5FEDAA3-87C1-40BC-A12B-694465FC99D4}" type="pres">
      <dgm:prSet presAssocID="{E2F49D6A-9E2A-4325-B7BF-0B039631F172}" presName="text11" presStyleCnt="0"/>
      <dgm:spPr/>
    </dgm:pt>
    <dgm:pt modelId="{2FE88308-9BBE-47F1-95FA-D4FDCF79B325}" type="pres">
      <dgm:prSet presAssocID="{E2F49D6A-9E2A-4325-B7BF-0B039631F172}" presName="textRepeatNode" presStyleLbl="alignNode1" presStyleIdx="10" presStyleCnt="11">
        <dgm:presLayoutVars>
          <dgm:chMax val="0"/>
          <dgm:chPref val="0"/>
          <dgm:bulletEnabled val="1"/>
        </dgm:presLayoutVars>
      </dgm:prSet>
      <dgm:spPr/>
      <dgm:t>
        <a:bodyPr/>
        <a:lstStyle/>
        <a:p>
          <a:endParaRPr lang="de-DE"/>
        </a:p>
      </dgm:t>
    </dgm:pt>
    <dgm:pt modelId="{AF5F0AA6-0E4B-4A16-9744-B9899280E12F}" type="pres">
      <dgm:prSet presAssocID="{E2F49D6A-9E2A-4325-B7BF-0B039631F172}" presName="textaccent11" presStyleCnt="0"/>
      <dgm:spPr/>
    </dgm:pt>
    <dgm:pt modelId="{A783DF2C-CB01-4805-A5BC-86CD89A36508}" type="pres">
      <dgm:prSet presAssocID="{E2F49D6A-9E2A-4325-B7BF-0B039631F172}" presName="accentRepeatNode" presStyleLbl="solidAlignAcc1" presStyleIdx="20" presStyleCnt="22"/>
      <dgm:spPr/>
    </dgm:pt>
    <dgm:pt modelId="{4B8480B2-E182-4790-A023-6CEED27F9C80}" type="pres">
      <dgm:prSet presAssocID="{BBD28748-EECD-44E6-9D26-C53E7130FF4A}" presName="image11" presStyleCnt="0"/>
      <dgm:spPr/>
    </dgm:pt>
    <dgm:pt modelId="{59E37CFC-0E06-42A8-8CAD-DEF4FBDD3094}" type="pres">
      <dgm:prSet presAssocID="{BBD28748-EECD-44E6-9D26-C53E7130FF4A}" presName="imageRepeatNode" presStyleLbl="alignAcc1" presStyleIdx="10" presStyleCnt="11" custLinFactNeighborX="1780" custLinFactNeighborY="23328"/>
      <dgm:spPr/>
      <dgm:t>
        <a:bodyPr/>
        <a:lstStyle/>
        <a:p>
          <a:endParaRPr lang="de-DE"/>
        </a:p>
      </dgm:t>
    </dgm:pt>
    <dgm:pt modelId="{F1F3146D-5284-4CCE-9084-815A290E8986}" type="pres">
      <dgm:prSet presAssocID="{BBD28748-EECD-44E6-9D26-C53E7130FF4A}" presName="imageaccent11" presStyleCnt="0"/>
      <dgm:spPr/>
    </dgm:pt>
    <dgm:pt modelId="{81A06800-DB7C-493C-AE94-85CC76C6CF39}" type="pres">
      <dgm:prSet presAssocID="{BBD28748-EECD-44E6-9D26-C53E7130FF4A}" presName="accentRepeatNode" presStyleLbl="solidAlignAcc1" presStyleIdx="21" presStyleCnt="22"/>
      <dgm:spPr/>
    </dgm:pt>
  </dgm:ptLst>
  <dgm:cxnLst>
    <dgm:cxn modelId="{192EE9F7-61A9-471D-A758-D5BF203EC4E0}" type="presOf" srcId="{A1F5DA8B-5B48-D449-90C7-4E22B74076F3}" destId="{432BF768-6AE4-5E4F-8542-3608D217A14E}" srcOrd="0" destOrd="0" presId="urn:microsoft.com/office/officeart/2008/layout/HexagonCluster"/>
    <dgm:cxn modelId="{05948696-9107-4B81-99C6-3AB1DC57A4D6}" type="presOf" srcId="{29511A33-F755-499F-96DC-ED24807316B9}" destId="{D035713C-B2EC-49B0-AEB1-82839156D873}" srcOrd="0" destOrd="0" presId="urn:microsoft.com/office/officeart/2008/layout/HexagonCluster"/>
    <dgm:cxn modelId="{93219302-8B86-4628-AB97-FA592E1BAA51}" type="presOf" srcId="{12075E07-3516-304C-ABA1-A278D0AD0EA7}" destId="{FED7BCB9-600A-B64C-9370-83915EB83836}" srcOrd="0" destOrd="0" presId="urn:microsoft.com/office/officeart/2008/layout/HexagonCluster"/>
    <dgm:cxn modelId="{854F1A0F-77DF-45B9-A3B6-636255ECB4A7}" type="presOf" srcId="{202093D1-A680-5D47-A910-CAA00DFE4325}" destId="{E2D422AD-C45E-4241-B322-97129AC50FE6}" srcOrd="0" destOrd="0" presId="urn:microsoft.com/office/officeart/2008/layout/HexagonCluster"/>
    <dgm:cxn modelId="{A0787F77-EDA7-4945-BE57-4B94E291084C}" type="presOf" srcId="{222EBC10-CB48-6945-BD68-F9A3CD1C2401}" destId="{FA6A47C7-5A25-EE48-A059-8B6D053A2C79}" srcOrd="0" destOrd="0" presId="urn:microsoft.com/office/officeart/2008/layout/HexagonCluster"/>
    <dgm:cxn modelId="{62FB0E85-1EE8-734A-9FCF-9546FA654780}" srcId="{12075E07-3516-304C-ABA1-A278D0AD0EA7}" destId="{BD7C86D1-998F-174E-B757-C9DF3ABEE241}" srcOrd="1" destOrd="0" parTransId="{877FEC78-4CAB-3543-818B-130719C6C0D6}" sibTransId="{9A3B119D-B547-7043-A4FD-F30BBF86A694}"/>
    <dgm:cxn modelId="{466FD36D-5161-4EAF-8314-F135456048B8}" type="presOf" srcId="{D9DF9E97-3BA8-F74B-85F7-E41C7AD1A020}" destId="{5048FC21-C24B-914E-AA05-A4B4D5032E76}" srcOrd="0" destOrd="0" presId="urn:microsoft.com/office/officeart/2008/layout/HexagonCluster"/>
    <dgm:cxn modelId="{76CBBAAC-613F-4040-9070-2A906EAB5CC1}" type="presOf" srcId="{9A3B119D-B547-7043-A4FD-F30BBF86A694}" destId="{426B6038-34A6-D141-8C69-12B90827F005}" srcOrd="0" destOrd="0" presId="urn:microsoft.com/office/officeart/2008/layout/HexagonCluster"/>
    <dgm:cxn modelId="{138E8258-3FE9-42AA-8A90-B5BEDB8D3968}" type="presOf" srcId="{BBD28748-EECD-44E6-9D26-C53E7130FF4A}" destId="{59E37CFC-0E06-42A8-8CAD-DEF4FBDD3094}" srcOrd="0" destOrd="0" presId="urn:microsoft.com/office/officeart/2008/layout/HexagonCluster"/>
    <dgm:cxn modelId="{A6B99FD7-D3FB-40FD-8FA1-02441A2B0CFB}" type="presOf" srcId="{BD7C86D1-998F-174E-B757-C9DF3ABEE241}" destId="{8693E000-8D6B-9F49-8053-EF71EFF3333F}" srcOrd="0" destOrd="0" presId="urn:microsoft.com/office/officeart/2008/layout/HexagonCluster"/>
    <dgm:cxn modelId="{FD82568C-85C9-754E-9176-9DA9390BD762}" srcId="{12075E07-3516-304C-ABA1-A278D0AD0EA7}" destId="{222EBC10-CB48-6945-BD68-F9A3CD1C2401}" srcOrd="4" destOrd="0" parTransId="{C2C31B8D-0C9F-CE40-BD19-53CDAF55F5F4}" sibTransId="{6D98E4FA-EBD9-BB49-80A9-836FEA67BFFF}"/>
    <dgm:cxn modelId="{A53D9F46-DE6B-4F7C-AEE3-6A4E9087DCD4}" type="presOf" srcId="{CEB36A5D-08FA-443A-B883-5BCF5346FA6E}" destId="{3EC628AA-9B9E-46CD-BD75-EF24B84A8EC9}" srcOrd="0" destOrd="0" presId="urn:microsoft.com/office/officeart/2008/layout/HexagonCluster"/>
    <dgm:cxn modelId="{D437CDB9-3DD2-4BA3-932E-5634DEEE53E6}" type="presOf" srcId="{5FC7232D-2FE9-2E49-8455-5A784A93F118}" destId="{42D53E2B-1173-B343-8517-BFB52E94406C}" srcOrd="0" destOrd="0" presId="urn:microsoft.com/office/officeart/2008/layout/HexagonCluster"/>
    <dgm:cxn modelId="{35FC1316-B2F0-41D6-97B4-124C9F7A63B7}" srcId="{12075E07-3516-304C-ABA1-A278D0AD0EA7}" destId="{29511A33-F755-499F-96DC-ED24807316B9}" srcOrd="6" destOrd="0" parTransId="{142ACED7-CF9F-4E46-AA0E-6E69E0934A2A}" sibTransId="{CEB36A5D-08FA-443A-B883-5BCF5346FA6E}"/>
    <dgm:cxn modelId="{3C24B1DA-AEE9-4398-993E-4986E83F4779}" type="presOf" srcId="{A41F0EA6-6097-AA40-8122-C0D9A2C28ABB}" destId="{35AA60C2-D5A9-EE40-BB3A-51F33E9ACECC}" srcOrd="0" destOrd="0" presId="urn:microsoft.com/office/officeart/2008/layout/HexagonCluster"/>
    <dgm:cxn modelId="{F1B0D911-7B11-4DFF-B658-E6EED47FD056}" type="presOf" srcId="{02171A2F-FCDF-814E-9188-6DC38DBD7900}" destId="{CFA36680-F0BB-A744-89ED-CB34DACDFF0D}" srcOrd="0" destOrd="0" presId="urn:microsoft.com/office/officeart/2008/layout/HexagonCluster"/>
    <dgm:cxn modelId="{EE4A722A-FB21-154F-ACFD-F4CA303C6A49}" srcId="{12075E07-3516-304C-ABA1-A278D0AD0EA7}" destId="{202093D1-A680-5D47-A910-CAA00DFE4325}" srcOrd="3" destOrd="0" parTransId="{9B450435-9C6F-174D-A91A-F441EE548A4A}" sibTransId="{AF09DF74-FB17-D34D-AC45-469F4156148C}"/>
    <dgm:cxn modelId="{7AECF249-86AB-4E5F-A2DB-AAE5B3B8A745}" type="presOf" srcId="{6D98E4FA-EBD9-BB49-80A9-836FEA67BFFF}" destId="{FCF0F758-84BF-A748-8B5A-31194D33F4D7}" srcOrd="0" destOrd="0" presId="urn:microsoft.com/office/officeart/2008/layout/HexagonCluster"/>
    <dgm:cxn modelId="{0F6537AE-F9D9-40C2-BB13-B202974CE878}" type="presOf" srcId="{02505B83-24E5-E749-8847-7EBA41B3A79B}" destId="{75B3B4F2-7DB1-8F44-A8F9-DA81782A0E96}" srcOrd="0" destOrd="0" presId="urn:microsoft.com/office/officeart/2008/layout/HexagonCluster"/>
    <dgm:cxn modelId="{C211F490-053E-DD46-8BE7-B678A0786378}" srcId="{12075E07-3516-304C-ABA1-A278D0AD0EA7}" destId="{5FC7232D-2FE9-2E49-8455-5A784A93F118}" srcOrd="0" destOrd="0" parTransId="{AEB724C8-DB52-AB45-89A1-BB661AA51179}" sibTransId="{02171A2F-FCDF-814E-9188-6DC38DBD7900}"/>
    <dgm:cxn modelId="{BDD13CC6-00A3-6F4C-BD3B-D9533B9A97F4}" srcId="{12075E07-3516-304C-ABA1-A278D0AD0EA7}" destId="{8B6F511E-98FB-D142-8216-E5CE117C1332}" srcOrd="9" destOrd="0" parTransId="{D898FBA5-2A0C-DC4D-8926-EC78936A7D51}" sibTransId="{87E73960-2F66-DD42-80C7-5F187E16A0CA}"/>
    <dgm:cxn modelId="{5E3752B2-1226-4C4C-9B93-25D0E3CA863F}" type="presOf" srcId="{E2F49D6A-9E2A-4325-B7BF-0B039631F172}" destId="{2FE88308-9BBE-47F1-95FA-D4FDCF79B325}" srcOrd="0" destOrd="0" presId="urn:microsoft.com/office/officeart/2008/layout/HexagonCluster"/>
    <dgm:cxn modelId="{AED7B884-6E15-754D-893F-82BB85DB6FD7}" srcId="{12075E07-3516-304C-ABA1-A278D0AD0EA7}" destId="{D9DF9E97-3BA8-F74B-85F7-E41C7AD1A020}" srcOrd="7" destOrd="0" parTransId="{C5CB2A0C-F198-AA4E-A862-5DEA927F5994}" sibTransId="{A228AC56-EA49-7D49-9232-FA399E09CCF4}"/>
    <dgm:cxn modelId="{C7D60AAA-9A24-5744-BA8E-A068E4A317EE}" srcId="{12075E07-3516-304C-ABA1-A278D0AD0EA7}" destId="{FBD78F9A-0FB9-0C47-8CF7-5C16F91F8ACE}" srcOrd="5" destOrd="0" parTransId="{43205C56-0B2D-944C-8C45-893429B2A38E}" sibTransId="{02505B83-24E5-E749-8847-7EBA41B3A79B}"/>
    <dgm:cxn modelId="{5691CA6C-9092-446E-A31E-59AF76AC7DD9}" type="presOf" srcId="{ABA37343-25C6-7B46-A9F7-B1FEC25F6A0B}" destId="{E1E97E9A-8B9D-DE45-9838-27D4821C1470}" srcOrd="0" destOrd="0" presId="urn:microsoft.com/office/officeart/2008/layout/HexagonCluster"/>
    <dgm:cxn modelId="{5EED2DEE-6B9D-AE4C-B661-13D193634549}" srcId="{12075E07-3516-304C-ABA1-A278D0AD0EA7}" destId="{A41F0EA6-6097-AA40-8122-C0D9A2C28ABB}" srcOrd="8" destOrd="0" parTransId="{38AD1C9E-2A1F-6C4C-8ADB-0498790DAFB1}" sibTransId="{3F0AB045-8A43-9C4B-B434-83422536C025}"/>
    <dgm:cxn modelId="{60CB2A3D-C729-4A86-9273-5AFBA234A831}" srcId="{12075E07-3516-304C-ABA1-A278D0AD0EA7}" destId="{E2F49D6A-9E2A-4325-B7BF-0B039631F172}" srcOrd="10" destOrd="0" parTransId="{1118E067-0D95-4F97-BF20-081607C99AFC}" sibTransId="{BBD28748-EECD-44E6-9D26-C53E7130FF4A}"/>
    <dgm:cxn modelId="{3948E24A-762B-41F2-B700-80554E8EB165}" type="presOf" srcId="{8B6F511E-98FB-D142-8216-E5CE117C1332}" destId="{4422E942-8F26-BE46-B9FD-F886F00D3A8C}" srcOrd="0" destOrd="0" presId="urn:microsoft.com/office/officeart/2008/layout/HexagonCluster"/>
    <dgm:cxn modelId="{8ECDE670-DF5E-4B08-822A-B510018227D7}" type="presOf" srcId="{A228AC56-EA49-7D49-9232-FA399E09CCF4}" destId="{87923106-ADE4-974A-A675-5DDB2D6A0BE4}" srcOrd="0" destOrd="0" presId="urn:microsoft.com/office/officeart/2008/layout/HexagonCluster"/>
    <dgm:cxn modelId="{069A9D33-8C65-4082-8BBA-9ED4B0B97921}" type="presOf" srcId="{AF09DF74-FB17-D34D-AC45-469F4156148C}" destId="{25AC440A-FE36-6F43-AD1B-9D954C7B9261}" srcOrd="0" destOrd="0" presId="urn:microsoft.com/office/officeart/2008/layout/HexagonCluster"/>
    <dgm:cxn modelId="{8DF69DD0-3114-6348-BFE1-139B861A13F7}" srcId="{12075E07-3516-304C-ABA1-A278D0AD0EA7}" destId="{A1F5DA8B-5B48-D449-90C7-4E22B74076F3}" srcOrd="2" destOrd="0" parTransId="{327D1477-608A-E74D-9746-CD139EBAC152}" sibTransId="{ABA37343-25C6-7B46-A9F7-B1FEC25F6A0B}"/>
    <dgm:cxn modelId="{98599606-0C78-47EE-8719-DB10D041C384}" type="presOf" srcId="{FBD78F9A-0FB9-0C47-8CF7-5C16F91F8ACE}" destId="{8848843E-25FF-5C4B-B1A1-28180717183B}" srcOrd="0" destOrd="0" presId="urn:microsoft.com/office/officeart/2008/layout/HexagonCluster"/>
    <dgm:cxn modelId="{CF68EC5D-5B5C-44F1-84BE-93A8E8A12797}" type="presOf" srcId="{3F0AB045-8A43-9C4B-B434-83422536C025}" destId="{3C0A25A1-8022-0746-9D60-E2FF381F8A73}" srcOrd="0" destOrd="0" presId="urn:microsoft.com/office/officeart/2008/layout/HexagonCluster"/>
    <dgm:cxn modelId="{B57A7B12-BA7B-4A2D-BD1D-C3C3E6C52ADC}" type="presOf" srcId="{87E73960-2F66-DD42-80C7-5F187E16A0CA}" destId="{CC335BE7-156C-5F46-B2B6-06AFC5CD3D63}" srcOrd="0" destOrd="0" presId="urn:microsoft.com/office/officeart/2008/layout/HexagonCluster"/>
    <dgm:cxn modelId="{BD8019CB-C401-49E7-A79A-9F67B8999667}" type="presParOf" srcId="{FED7BCB9-600A-B64C-9370-83915EB83836}" destId="{5EACEAF1-2B38-1A48-B74C-43EFC94A7DB1}" srcOrd="0" destOrd="0" presId="urn:microsoft.com/office/officeart/2008/layout/HexagonCluster"/>
    <dgm:cxn modelId="{B22E43A1-2AA6-4017-8225-1C91CAC58969}" type="presParOf" srcId="{5EACEAF1-2B38-1A48-B74C-43EFC94A7DB1}" destId="{42D53E2B-1173-B343-8517-BFB52E94406C}" srcOrd="0" destOrd="0" presId="urn:microsoft.com/office/officeart/2008/layout/HexagonCluster"/>
    <dgm:cxn modelId="{6F8D057F-1180-41F8-838F-F33366CB2187}" type="presParOf" srcId="{FED7BCB9-600A-B64C-9370-83915EB83836}" destId="{936D2B39-DE88-894A-8380-3BE6DDABDA1D}" srcOrd="1" destOrd="0" presId="urn:microsoft.com/office/officeart/2008/layout/HexagonCluster"/>
    <dgm:cxn modelId="{BCC70DC8-DA51-4E53-B023-CB865C596521}" type="presParOf" srcId="{936D2B39-DE88-894A-8380-3BE6DDABDA1D}" destId="{5A5ED298-42BB-834F-9689-849BC0F6FBD1}" srcOrd="0" destOrd="0" presId="urn:microsoft.com/office/officeart/2008/layout/HexagonCluster"/>
    <dgm:cxn modelId="{47AE7406-5D9C-4C36-A8F9-1107C0B5A78C}" type="presParOf" srcId="{FED7BCB9-600A-B64C-9370-83915EB83836}" destId="{17F60352-1F4C-A34B-AEDC-954409EC9C3C}" srcOrd="2" destOrd="0" presId="urn:microsoft.com/office/officeart/2008/layout/HexagonCluster"/>
    <dgm:cxn modelId="{DDFD657A-756C-490F-BC41-5AE31C40C764}" type="presParOf" srcId="{17F60352-1F4C-A34B-AEDC-954409EC9C3C}" destId="{CFA36680-F0BB-A744-89ED-CB34DACDFF0D}" srcOrd="0" destOrd="0" presId="urn:microsoft.com/office/officeart/2008/layout/HexagonCluster"/>
    <dgm:cxn modelId="{6B34308F-3B4A-42CD-97EE-891E597D98EA}" type="presParOf" srcId="{FED7BCB9-600A-B64C-9370-83915EB83836}" destId="{02B4C793-BC37-764B-BA89-DE090EC8C385}" srcOrd="3" destOrd="0" presId="urn:microsoft.com/office/officeart/2008/layout/HexagonCluster"/>
    <dgm:cxn modelId="{B2A4EC15-237A-4D1F-97CB-2C6BFA577762}" type="presParOf" srcId="{02B4C793-BC37-764B-BA89-DE090EC8C385}" destId="{A18C6758-9DAF-AA47-87EE-F341CBEDA960}" srcOrd="0" destOrd="0" presId="urn:microsoft.com/office/officeart/2008/layout/HexagonCluster"/>
    <dgm:cxn modelId="{F93300FF-BDC9-4A8E-8C8C-315510829758}" type="presParOf" srcId="{FED7BCB9-600A-B64C-9370-83915EB83836}" destId="{827337F2-3D66-2C41-9FF5-7D0CA4CE089E}" srcOrd="4" destOrd="0" presId="urn:microsoft.com/office/officeart/2008/layout/HexagonCluster"/>
    <dgm:cxn modelId="{A80A081B-29B0-4751-8FAD-E452F06D5AB4}" type="presParOf" srcId="{827337F2-3D66-2C41-9FF5-7D0CA4CE089E}" destId="{8693E000-8D6B-9F49-8053-EF71EFF3333F}" srcOrd="0" destOrd="0" presId="urn:microsoft.com/office/officeart/2008/layout/HexagonCluster"/>
    <dgm:cxn modelId="{5060EDA2-51AE-46BB-8478-1407DCDCF13C}" type="presParOf" srcId="{FED7BCB9-600A-B64C-9370-83915EB83836}" destId="{EBC76CEE-2A87-FD4C-A02D-EDBF2A42D720}" srcOrd="5" destOrd="0" presId="urn:microsoft.com/office/officeart/2008/layout/HexagonCluster"/>
    <dgm:cxn modelId="{12BB8857-A559-4D25-80F3-4FFE489ACCD4}" type="presParOf" srcId="{EBC76CEE-2A87-FD4C-A02D-EDBF2A42D720}" destId="{C372BA72-8F79-EE4D-88F8-F1E9337624BD}" srcOrd="0" destOrd="0" presId="urn:microsoft.com/office/officeart/2008/layout/HexagonCluster"/>
    <dgm:cxn modelId="{452DA6F6-C492-4745-9A88-EBB01EA240FC}" type="presParOf" srcId="{FED7BCB9-600A-B64C-9370-83915EB83836}" destId="{4EF1CA75-00C7-7D49-8FA8-49DD4D78E7E4}" srcOrd="6" destOrd="0" presId="urn:microsoft.com/office/officeart/2008/layout/HexagonCluster"/>
    <dgm:cxn modelId="{E8D3D9DE-DD75-4961-A6C5-B493C51C91D6}" type="presParOf" srcId="{4EF1CA75-00C7-7D49-8FA8-49DD4D78E7E4}" destId="{426B6038-34A6-D141-8C69-12B90827F005}" srcOrd="0" destOrd="0" presId="urn:microsoft.com/office/officeart/2008/layout/HexagonCluster"/>
    <dgm:cxn modelId="{BC2FF18B-3F25-4D5C-9387-AC7E507EC161}" type="presParOf" srcId="{FED7BCB9-600A-B64C-9370-83915EB83836}" destId="{10C1399A-F542-2846-9956-2772C0F324BE}" srcOrd="7" destOrd="0" presId="urn:microsoft.com/office/officeart/2008/layout/HexagonCluster"/>
    <dgm:cxn modelId="{CE093BA5-7470-411C-B40C-EE594E607414}" type="presParOf" srcId="{10C1399A-F542-2846-9956-2772C0F324BE}" destId="{762CD1B4-B938-B44E-B610-88B6C79C62F3}" srcOrd="0" destOrd="0" presId="urn:microsoft.com/office/officeart/2008/layout/HexagonCluster"/>
    <dgm:cxn modelId="{F69B0949-EE2A-448A-B5C3-D1A1BBDE0D79}" type="presParOf" srcId="{FED7BCB9-600A-B64C-9370-83915EB83836}" destId="{38ECA910-A94A-8941-9406-9DA4974296B3}" srcOrd="8" destOrd="0" presId="urn:microsoft.com/office/officeart/2008/layout/HexagonCluster"/>
    <dgm:cxn modelId="{93BFF76C-93F8-4848-A41D-D297A523E3D2}" type="presParOf" srcId="{38ECA910-A94A-8941-9406-9DA4974296B3}" destId="{432BF768-6AE4-5E4F-8542-3608D217A14E}" srcOrd="0" destOrd="0" presId="urn:microsoft.com/office/officeart/2008/layout/HexagonCluster"/>
    <dgm:cxn modelId="{CABD9410-13B1-4B43-B54E-F1A0E9EC8AC9}" type="presParOf" srcId="{FED7BCB9-600A-B64C-9370-83915EB83836}" destId="{9868A2D3-2917-BF48-94E1-27D18702B6A7}" srcOrd="9" destOrd="0" presId="urn:microsoft.com/office/officeart/2008/layout/HexagonCluster"/>
    <dgm:cxn modelId="{EC8C461F-CD1A-4BB8-A1B5-05A6FAEE9287}" type="presParOf" srcId="{9868A2D3-2917-BF48-94E1-27D18702B6A7}" destId="{FAA90D16-AAFB-A444-8513-8E1184F69501}" srcOrd="0" destOrd="0" presId="urn:microsoft.com/office/officeart/2008/layout/HexagonCluster"/>
    <dgm:cxn modelId="{28E7E3C2-71C8-4F8C-B1F7-7325A13B2DD2}" type="presParOf" srcId="{FED7BCB9-600A-B64C-9370-83915EB83836}" destId="{CA6111B9-2467-6F47-A89D-DB69AD7EDD5F}" srcOrd="10" destOrd="0" presId="urn:microsoft.com/office/officeart/2008/layout/HexagonCluster"/>
    <dgm:cxn modelId="{44E394BE-E629-485B-80E0-B94B993A14CA}" type="presParOf" srcId="{CA6111B9-2467-6F47-A89D-DB69AD7EDD5F}" destId="{E1E97E9A-8B9D-DE45-9838-27D4821C1470}" srcOrd="0" destOrd="0" presId="urn:microsoft.com/office/officeart/2008/layout/HexagonCluster"/>
    <dgm:cxn modelId="{55692F2E-B8ED-4FB5-807B-0CCDE5725E88}" type="presParOf" srcId="{FED7BCB9-600A-B64C-9370-83915EB83836}" destId="{B4A93A90-37A7-9C4D-BA0F-F6769AF1DE4F}" srcOrd="11" destOrd="0" presId="urn:microsoft.com/office/officeart/2008/layout/HexagonCluster"/>
    <dgm:cxn modelId="{A22CE245-6A71-4786-A1DB-2FA9B9631223}" type="presParOf" srcId="{B4A93A90-37A7-9C4D-BA0F-F6769AF1DE4F}" destId="{FBEFE77F-F0DF-9D43-88D2-817200FEB55C}" srcOrd="0" destOrd="0" presId="urn:microsoft.com/office/officeart/2008/layout/HexagonCluster"/>
    <dgm:cxn modelId="{C9F88505-0C28-4C3B-965E-6C5009E1F3D0}" type="presParOf" srcId="{FED7BCB9-600A-B64C-9370-83915EB83836}" destId="{87D88E21-E2E2-F440-9632-7606CF64956E}" srcOrd="12" destOrd="0" presId="urn:microsoft.com/office/officeart/2008/layout/HexagonCluster"/>
    <dgm:cxn modelId="{E68EC152-DDF7-49CD-BBA4-91B76965E162}" type="presParOf" srcId="{87D88E21-E2E2-F440-9632-7606CF64956E}" destId="{E2D422AD-C45E-4241-B322-97129AC50FE6}" srcOrd="0" destOrd="0" presId="urn:microsoft.com/office/officeart/2008/layout/HexagonCluster"/>
    <dgm:cxn modelId="{1A2DFEC5-792A-44B7-9290-1328598DEA5B}" type="presParOf" srcId="{FED7BCB9-600A-B64C-9370-83915EB83836}" destId="{71B05F67-5751-2E44-995C-91483F961EC9}" srcOrd="13" destOrd="0" presId="urn:microsoft.com/office/officeart/2008/layout/HexagonCluster"/>
    <dgm:cxn modelId="{97D5CDDD-65E6-4061-821F-9DC03F49FAED}" type="presParOf" srcId="{71B05F67-5751-2E44-995C-91483F961EC9}" destId="{D9DB61FB-A1F6-E143-B890-B0EA0F211FFD}" srcOrd="0" destOrd="0" presId="urn:microsoft.com/office/officeart/2008/layout/HexagonCluster"/>
    <dgm:cxn modelId="{ECBC7939-83EC-4088-94A4-E61643D512C9}" type="presParOf" srcId="{FED7BCB9-600A-B64C-9370-83915EB83836}" destId="{E8A4D7D1-5EF4-FD47-BC5E-76B415DE1995}" srcOrd="14" destOrd="0" presId="urn:microsoft.com/office/officeart/2008/layout/HexagonCluster"/>
    <dgm:cxn modelId="{947F40C6-3791-41B2-BB0E-D659075EAE2C}" type="presParOf" srcId="{E8A4D7D1-5EF4-FD47-BC5E-76B415DE1995}" destId="{25AC440A-FE36-6F43-AD1B-9D954C7B9261}" srcOrd="0" destOrd="0" presId="urn:microsoft.com/office/officeart/2008/layout/HexagonCluster"/>
    <dgm:cxn modelId="{19A343E4-E4A6-48B6-8A9F-B5FFACCF3BB2}" type="presParOf" srcId="{FED7BCB9-600A-B64C-9370-83915EB83836}" destId="{9BE6BBD8-656E-EF4C-B61C-698F4C1737E8}" srcOrd="15" destOrd="0" presId="urn:microsoft.com/office/officeart/2008/layout/HexagonCluster"/>
    <dgm:cxn modelId="{CD191857-3921-4979-9282-AE051AED72E3}" type="presParOf" srcId="{9BE6BBD8-656E-EF4C-B61C-698F4C1737E8}" destId="{AB0F5CC4-35A8-4F40-8937-E32A2AEF4712}" srcOrd="0" destOrd="0" presId="urn:microsoft.com/office/officeart/2008/layout/HexagonCluster"/>
    <dgm:cxn modelId="{147FC950-6D8C-45FB-B6E6-73FB1F7E5934}" type="presParOf" srcId="{FED7BCB9-600A-B64C-9370-83915EB83836}" destId="{5A514D49-EE1E-E143-90BA-715F64E6A639}" srcOrd="16" destOrd="0" presId="urn:microsoft.com/office/officeart/2008/layout/HexagonCluster"/>
    <dgm:cxn modelId="{5ACA1292-36ED-4315-BC6E-F1BE55A3C58C}" type="presParOf" srcId="{5A514D49-EE1E-E143-90BA-715F64E6A639}" destId="{FA6A47C7-5A25-EE48-A059-8B6D053A2C79}" srcOrd="0" destOrd="0" presId="urn:microsoft.com/office/officeart/2008/layout/HexagonCluster"/>
    <dgm:cxn modelId="{D074DE06-B84E-4A98-81DE-9BF36E137220}" type="presParOf" srcId="{FED7BCB9-600A-B64C-9370-83915EB83836}" destId="{06AACC80-1971-6640-AEB6-B7847C1A9D16}" srcOrd="17" destOrd="0" presId="urn:microsoft.com/office/officeart/2008/layout/HexagonCluster"/>
    <dgm:cxn modelId="{A3EF54DB-DB2B-45DA-A5E3-D2E9B129A995}" type="presParOf" srcId="{06AACC80-1971-6640-AEB6-B7847C1A9D16}" destId="{E747C635-DD94-0B46-B30E-8CA97F0D4F26}" srcOrd="0" destOrd="0" presId="urn:microsoft.com/office/officeart/2008/layout/HexagonCluster"/>
    <dgm:cxn modelId="{DF69434D-CB69-4D8D-A5FB-9B1AA92D0BA6}" type="presParOf" srcId="{FED7BCB9-600A-B64C-9370-83915EB83836}" destId="{5F6B0972-6C9B-C54A-B1A0-BA15E952B9F4}" srcOrd="18" destOrd="0" presId="urn:microsoft.com/office/officeart/2008/layout/HexagonCluster"/>
    <dgm:cxn modelId="{16CB69F7-A15B-4DC1-9441-030EE8E60139}" type="presParOf" srcId="{5F6B0972-6C9B-C54A-B1A0-BA15E952B9F4}" destId="{FCF0F758-84BF-A748-8B5A-31194D33F4D7}" srcOrd="0" destOrd="0" presId="urn:microsoft.com/office/officeart/2008/layout/HexagonCluster"/>
    <dgm:cxn modelId="{6DFFD3F2-ED19-41C6-9A33-0C4C6A66EF5A}" type="presParOf" srcId="{FED7BCB9-600A-B64C-9370-83915EB83836}" destId="{3F98D969-4D9A-2348-B352-D1BA2D769911}" srcOrd="19" destOrd="0" presId="urn:microsoft.com/office/officeart/2008/layout/HexagonCluster"/>
    <dgm:cxn modelId="{B4639A43-5797-4462-BF8E-665A81B7BFFF}" type="presParOf" srcId="{3F98D969-4D9A-2348-B352-D1BA2D769911}" destId="{4FAD85BA-DFCF-634F-A412-99536E306936}" srcOrd="0" destOrd="0" presId="urn:microsoft.com/office/officeart/2008/layout/HexagonCluster"/>
    <dgm:cxn modelId="{36447B62-19E1-4D58-B080-BB313FEF5E69}" type="presParOf" srcId="{FED7BCB9-600A-B64C-9370-83915EB83836}" destId="{BE61ECD7-41E6-1A49-A9FA-F63028493601}" srcOrd="20" destOrd="0" presId="urn:microsoft.com/office/officeart/2008/layout/HexagonCluster"/>
    <dgm:cxn modelId="{D63A7379-475F-4FF4-9C26-596EF88B21FA}" type="presParOf" srcId="{BE61ECD7-41E6-1A49-A9FA-F63028493601}" destId="{8848843E-25FF-5C4B-B1A1-28180717183B}" srcOrd="0" destOrd="0" presId="urn:microsoft.com/office/officeart/2008/layout/HexagonCluster"/>
    <dgm:cxn modelId="{EC089CD7-A87C-4129-9D3F-3FF6BDF72E1B}" type="presParOf" srcId="{FED7BCB9-600A-B64C-9370-83915EB83836}" destId="{1257DC0F-2BFE-6F43-AD24-8B64D9CC05EF}" srcOrd="21" destOrd="0" presId="urn:microsoft.com/office/officeart/2008/layout/HexagonCluster"/>
    <dgm:cxn modelId="{F7155564-8767-41FC-8630-479107256CFC}" type="presParOf" srcId="{1257DC0F-2BFE-6F43-AD24-8B64D9CC05EF}" destId="{3488AB76-53D8-5340-9653-354FBFB83A5A}" srcOrd="0" destOrd="0" presId="urn:microsoft.com/office/officeart/2008/layout/HexagonCluster"/>
    <dgm:cxn modelId="{25A46A8E-371E-4AD7-B813-DE0EE4EDD421}" type="presParOf" srcId="{FED7BCB9-600A-B64C-9370-83915EB83836}" destId="{9EC99498-DBCB-0C48-A7F8-F753D1ACA417}" srcOrd="22" destOrd="0" presId="urn:microsoft.com/office/officeart/2008/layout/HexagonCluster"/>
    <dgm:cxn modelId="{7722BB52-9365-4723-BF80-8F277C239A0B}" type="presParOf" srcId="{9EC99498-DBCB-0C48-A7F8-F753D1ACA417}" destId="{75B3B4F2-7DB1-8F44-A8F9-DA81782A0E96}" srcOrd="0" destOrd="0" presId="urn:microsoft.com/office/officeart/2008/layout/HexagonCluster"/>
    <dgm:cxn modelId="{2E01DC89-9F74-430E-A715-28DF7D8EE988}" type="presParOf" srcId="{FED7BCB9-600A-B64C-9370-83915EB83836}" destId="{58386D86-0D12-0E45-8420-C60249DE4386}" srcOrd="23" destOrd="0" presId="urn:microsoft.com/office/officeart/2008/layout/HexagonCluster"/>
    <dgm:cxn modelId="{2033967C-FE52-4E9B-8F73-0379AB27500F}" type="presParOf" srcId="{58386D86-0D12-0E45-8420-C60249DE4386}" destId="{5B45CE31-B227-0F4F-BEA9-06220FDA7E68}" srcOrd="0" destOrd="0" presId="urn:microsoft.com/office/officeart/2008/layout/HexagonCluster"/>
    <dgm:cxn modelId="{77D59C89-9543-46A4-94E9-C391FC2109A6}" type="presParOf" srcId="{FED7BCB9-600A-B64C-9370-83915EB83836}" destId="{8493559D-8938-4BC5-B36B-7CCAD05C3E80}" srcOrd="24" destOrd="0" presId="urn:microsoft.com/office/officeart/2008/layout/HexagonCluster"/>
    <dgm:cxn modelId="{91C27A13-4356-4E01-9BF6-4110BBF636AF}" type="presParOf" srcId="{8493559D-8938-4BC5-B36B-7CCAD05C3E80}" destId="{D035713C-B2EC-49B0-AEB1-82839156D873}" srcOrd="0" destOrd="0" presId="urn:microsoft.com/office/officeart/2008/layout/HexagonCluster"/>
    <dgm:cxn modelId="{AEACF56A-C86E-4AF7-882D-A743B3B6784E}" type="presParOf" srcId="{FED7BCB9-600A-B64C-9370-83915EB83836}" destId="{6A40B498-29DC-4981-97D2-3B7D375F3CFF}" srcOrd="25" destOrd="0" presId="urn:microsoft.com/office/officeart/2008/layout/HexagonCluster"/>
    <dgm:cxn modelId="{EFE1A89B-9B37-4514-93D0-E257DA05BA5B}" type="presParOf" srcId="{6A40B498-29DC-4981-97D2-3B7D375F3CFF}" destId="{35DEEAD8-B230-4092-BEE4-46AA8BCD5D5B}" srcOrd="0" destOrd="0" presId="urn:microsoft.com/office/officeart/2008/layout/HexagonCluster"/>
    <dgm:cxn modelId="{B26206B5-A886-4E26-953B-A9D417544E1B}" type="presParOf" srcId="{FED7BCB9-600A-B64C-9370-83915EB83836}" destId="{8F1948EB-E71C-4EA9-8247-A0BCAC61072F}" srcOrd="26" destOrd="0" presId="urn:microsoft.com/office/officeart/2008/layout/HexagonCluster"/>
    <dgm:cxn modelId="{2940B2DA-6DE2-4D7B-B948-F395CA8F4FFB}" type="presParOf" srcId="{8F1948EB-E71C-4EA9-8247-A0BCAC61072F}" destId="{3EC628AA-9B9E-46CD-BD75-EF24B84A8EC9}" srcOrd="0" destOrd="0" presId="urn:microsoft.com/office/officeart/2008/layout/HexagonCluster"/>
    <dgm:cxn modelId="{CEFB4CB5-6671-40A4-A7AA-9622CAE6B8B5}" type="presParOf" srcId="{FED7BCB9-600A-B64C-9370-83915EB83836}" destId="{7D58FE79-ACBD-4050-BFA9-9E374E3F05C3}" srcOrd="27" destOrd="0" presId="urn:microsoft.com/office/officeart/2008/layout/HexagonCluster"/>
    <dgm:cxn modelId="{1FE0178E-C4B8-4D9C-8367-8C41BA8BD2C9}" type="presParOf" srcId="{7D58FE79-ACBD-4050-BFA9-9E374E3F05C3}" destId="{4E5B8CBD-757D-4932-9434-F6DF38922109}" srcOrd="0" destOrd="0" presId="urn:microsoft.com/office/officeart/2008/layout/HexagonCluster"/>
    <dgm:cxn modelId="{C332C314-90D8-43DC-B67B-E5E7101F3073}" type="presParOf" srcId="{FED7BCB9-600A-B64C-9370-83915EB83836}" destId="{82531E6B-555D-4C4F-9F74-2580E7A24D67}" srcOrd="28" destOrd="0" presId="urn:microsoft.com/office/officeart/2008/layout/HexagonCluster"/>
    <dgm:cxn modelId="{ADD976F3-907D-425B-A655-BF2BA35C6877}" type="presParOf" srcId="{82531E6B-555D-4C4F-9F74-2580E7A24D67}" destId="{5048FC21-C24B-914E-AA05-A4B4D5032E76}" srcOrd="0" destOrd="0" presId="urn:microsoft.com/office/officeart/2008/layout/HexagonCluster"/>
    <dgm:cxn modelId="{FDC734E8-7241-450F-A646-0CE2C8803CD1}" type="presParOf" srcId="{FED7BCB9-600A-B64C-9370-83915EB83836}" destId="{D0A67625-4641-4A83-90CB-AFC2C2137D63}" srcOrd="29" destOrd="0" presId="urn:microsoft.com/office/officeart/2008/layout/HexagonCluster"/>
    <dgm:cxn modelId="{A13B3411-2517-4467-A8CB-B3B6C539B676}" type="presParOf" srcId="{D0A67625-4641-4A83-90CB-AFC2C2137D63}" destId="{B271546B-BFD6-4946-A98B-E8491B758EF9}" srcOrd="0" destOrd="0" presId="urn:microsoft.com/office/officeart/2008/layout/HexagonCluster"/>
    <dgm:cxn modelId="{B7990DF5-EED4-4217-B682-FCB6E578209D}" type="presParOf" srcId="{FED7BCB9-600A-B64C-9370-83915EB83836}" destId="{E4F1B33D-C423-4644-A8D0-14D0A86003F4}" srcOrd="30" destOrd="0" presId="urn:microsoft.com/office/officeart/2008/layout/HexagonCluster"/>
    <dgm:cxn modelId="{1A1ED3C8-AC64-4EF5-83E5-A24EF9770470}" type="presParOf" srcId="{E4F1B33D-C423-4644-A8D0-14D0A86003F4}" destId="{87923106-ADE4-974A-A675-5DDB2D6A0BE4}" srcOrd="0" destOrd="0" presId="urn:microsoft.com/office/officeart/2008/layout/HexagonCluster"/>
    <dgm:cxn modelId="{39F1A3CC-14B2-4B4E-9201-BACDA3FA77FE}" type="presParOf" srcId="{FED7BCB9-600A-B64C-9370-83915EB83836}" destId="{A5D60BEA-92C9-4330-84C9-970FE5507275}" srcOrd="31" destOrd="0" presId="urn:microsoft.com/office/officeart/2008/layout/HexagonCluster"/>
    <dgm:cxn modelId="{7820B93E-D1BA-4541-B25B-8CAB0E6C4E0D}" type="presParOf" srcId="{A5D60BEA-92C9-4330-84C9-970FE5507275}" destId="{C6A003B4-5344-E34E-9F66-FE23BBC0E7CD}" srcOrd="0" destOrd="0" presId="urn:microsoft.com/office/officeart/2008/layout/HexagonCluster"/>
    <dgm:cxn modelId="{E0812C15-018D-45D7-BBC7-A1A47019F27D}" type="presParOf" srcId="{FED7BCB9-600A-B64C-9370-83915EB83836}" destId="{F187A7E4-FE38-49B7-843A-680BD63E8A12}" srcOrd="32" destOrd="0" presId="urn:microsoft.com/office/officeart/2008/layout/HexagonCluster"/>
    <dgm:cxn modelId="{74AC9A8D-8604-43EC-AC7E-7857AA8C9092}" type="presParOf" srcId="{F187A7E4-FE38-49B7-843A-680BD63E8A12}" destId="{35AA60C2-D5A9-EE40-BB3A-51F33E9ACECC}" srcOrd="0" destOrd="0" presId="urn:microsoft.com/office/officeart/2008/layout/HexagonCluster"/>
    <dgm:cxn modelId="{9D902DB6-5FF4-46D1-A926-6357A7B192D1}" type="presParOf" srcId="{FED7BCB9-600A-B64C-9370-83915EB83836}" destId="{C406ECF1-E71E-4E4F-BA30-5894B626AFF3}" srcOrd="33" destOrd="0" presId="urn:microsoft.com/office/officeart/2008/layout/HexagonCluster"/>
    <dgm:cxn modelId="{63C505EB-3F86-44FA-8600-B29B121AD3B6}" type="presParOf" srcId="{C406ECF1-E71E-4E4F-BA30-5894B626AFF3}" destId="{CEC131C0-37E6-E04C-8B25-712199ABF70E}" srcOrd="0" destOrd="0" presId="urn:microsoft.com/office/officeart/2008/layout/HexagonCluster"/>
    <dgm:cxn modelId="{A173ACD4-6AC0-488E-B190-50DFDDA37626}" type="presParOf" srcId="{FED7BCB9-600A-B64C-9370-83915EB83836}" destId="{8ACA2E74-FAF0-4E29-B97B-B0E9C42B8311}" srcOrd="34" destOrd="0" presId="urn:microsoft.com/office/officeart/2008/layout/HexagonCluster"/>
    <dgm:cxn modelId="{D31AE219-C4F4-41B4-A809-DE09D87E84A2}" type="presParOf" srcId="{8ACA2E74-FAF0-4E29-B97B-B0E9C42B8311}" destId="{3C0A25A1-8022-0746-9D60-E2FF381F8A73}" srcOrd="0" destOrd="0" presId="urn:microsoft.com/office/officeart/2008/layout/HexagonCluster"/>
    <dgm:cxn modelId="{42D82B22-95D8-4FE8-AC08-5203F236B103}" type="presParOf" srcId="{FED7BCB9-600A-B64C-9370-83915EB83836}" destId="{F8564788-D444-4AB4-92C6-A00904DDE5D7}" srcOrd="35" destOrd="0" presId="urn:microsoft.com/office/officeart/2008/layout/HexagonCluster"/>
    <dgm:cxn modelId="{C53936B2-2EF0-4F5B-A3D4-3A834C483174}" type="presParOf" srcId="{F8564788-D444-4AB4-92C6-A00904DDE5D7}" destId="{6E17A658-41C0-B542-B289-037940A83F80}" srcOrd="0" destOrd="0" presId="urn:microsoft.com/office/officeart/2008/layout/HexagonCluster"/>
    <dgm:cxn modelId="{8681DED5-A197-4DA1-B94F-1433F26116EE}" type="presParOf" srcId="{FED7BCB9-600A-B64C-9370-83915EB83836}" destId="{040A8323-F556-4014-918E-213AE99BC177}" srcOrd="36" destOrd="0" presId="urn:microsoft.com/office/officeart/2008/layout/HexagonCluster"/>
    <dgm:cxn modelId="{4B9EA365-9F5F-4EBC-A584-12F0E6F867DE}" type="presParOf" srcId="{040A8323-F556-4014-918E-213AE99BC177}" destId="{4422E942-8F26-BE46-B9FD-F886F00D3A8C}" srcOrd="0" destOrd="0" presId="urn:microsoft.com/office/officeart/2008/layout/HexagonCluster"/>
    <dgm:cxn modelId="{4324B3D8-FFDB-4EA4-B4FB-17180B402ACE}" type="presParOf" srcId="{FED7BCB9-600A-B64C-9370-83915EB83836}" destId="{3305BC88-D2BE-4071-BD22-51857456B518}" srcOrd="37" destOrd="0" presId="urn:microsoft.com/office/officeart/2008/layout/HexagonCluster"/>
    <dgm:cxn modelId="{F43EF437-38F3-4D79-8A83-A3963696B0ED}" type="presParOf" srcId="{3305BC88-D2BE-4071-BD22-51857456B518}" destId="{A320ACF5-0792-7A43-9ED1-79CF2662700D}" srcOrd="0" destOrd="0" presId="urn:microsoft.com/office/officeart/2008/layout/HexagonCluster"/>
    <dgm:cxn modelId="{6AB73C64-BBC9-4C7C-A0AB-159A1703573D}" type="presParOf" srcId="{FED7BCB9-600A-B64C-9370-83915EB83836}" destId="{4CB3B132-0050-4A2C-AC2B-0365081D2703}" srcOrd="38" destOrd="0" presId="urn:microsoft.com/office/officeart/2008/layout/HexagonCluster"/>
    <dgm:cxn modelId="{424A3F28-E04E-40A3-894A-37B8E2693594}" type="presParOf" srcId="{4CB3B132-0050-4A2C-AC2B-0365081D2703}" destId="{CC335BE7-156C-5F46-B2B6-06AFC5CD3D63}" srcOrd="0" destOrd="0" presId="urn:microsoft.com/office/officeart/2008/layout/HexagonCluster"/>
    <dgm:cxn modelId="{47FF2580-3175-470B-9D02-4C99EF4F2C2C}" type="presParOf" srcId="{FED7BCB9-600A-B64C-9370-83915EB83836}" destId="{5A2F47C0-C3E6-4909-930C-F556504B7F00}" srcOrd="39" destOrd="0" presId="urn:microsoft.com/office/officeart/2008/layout/HexagonCluster"/>
    <dgm:cxn modelId="{D49A1102-4881-451D-BA36-98F35494C093}" type="presParOf" srcId="{5A2F47C0-C3E6-4909-930C-F556504B7F00}" destId="{79ADE5A8-E4D9-8F45-B593-9898A020085C}" srcOrd="0" destOrd="0" presId="urn:microsoft.com/office/officeart/2008/layout/HexagonCluster"/>
    <dgm:cxn modelId="{BEEFC1CC-4A63-4B91-9D66-0C65A22BD2F8}" type="presParOf" srcId="{FED7BCB9-600A-B64C-9370-83915EB83836}" destId="{E5FEDAA3-87C1-40BC-A12B-694465FC99D4}" srcOrd="40" destOrd="0" presId="urn:microsoft.com/office/officeart/2008/layout/HexagonCluster"/>
    <dgm:cxn modelId="{4C142686-BDF9-4168-92C2-849EB6F26A4F}" type="presParOf" srcId="{E5FEDAA3-87C1-40BC-A12B-694465FC99D4}" destId="{2FE88308-9BBE-47F1-95FA-D4FDCF79B325}" srcOrd="0" destOrd="0" presId="urn:microsoft.com/office/officeart/2008/layout/HexagonCluster"/>
    <dgm:cxn modelId="{FF245E28-B545-43BD-867B-DE8AA6545904}" type="presParOf" srcId="{FED7BCB9-600A-B64C-9370-83915EB83836}" destId="{AF5F0AA6-0E4B-4A16-9744-B9899280E12F}" srcOrd="41" destOrd="0" presId="urn:microsoft.com/office/officeart/2008/layout/HexagonCluster"/>
    <dgm:cxn modelId="{256BB9BA-DE9A-4543-AD56-2DAF3AD75851}" type="presParOf" srcId="{AF5F0AA6-0E4B-4A16-9744-B9899280E12F}" destId="{A783DF2C-CB01-4805-A5BC-86CD89A36508}" srcOrd="0" destOrd="0" presId="urn:microsoft.com/office/officeart/2008/layout/HexagonCluster"/>
    <dgm:cxn modelId="{2DA0E7CD-4A44-4440-A25A-FE73A685BA0A}" type="presParOf" srcId="{FED7BCB9-600A-B64C-9370-83915EB83836}" destId="{4B8480B2-E182-4790-A023-6CEED27F9C80}" srcOrd="42" destOrd="0" presId="urn:microsoft.com/office/officeart/2008/layout/HexagonCluster"/>
    <dgm:cxn modelId="{DFC2591C-3857-4EA8-9EDE-5F0885B8EDA7}" type="presParOf" srcId="{4B8480B2-E182-4790-A023-6CEED27F9C80}" destId="{59E37CFC-0E06-42A8-8CAD-DEF4FBDD3094}" srcOrd="0" destOrd="0" presId="urn:microsoft.com/office/officeart/2008/layout/HexagonCluster"/>
    <dgm:cxn modelId="{B4631439-1440-4B28-89DF-18841989DED0}" type="presParOf" srcId="{FED7BCB9-600A-B64C-9370-83915EB83836}" destId="{F1F3146D-5284-4CCE-9084-815A290E8986}" srcOrd="43" destOrd="0" presId="urn:microsoft.com/office/officeart/2008/layout/HexagonCluster"/>
    <dgm:cxn modelId="{8DB511B5-9918-49D7-9F68-01199DF33E11}" type="presParOf" srcId="{F1F3146D-5284-4CCE-9084-815A290E8986}" destId="{81A06800-DB7C-493C-AE94-85CC76C6CF39}"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AD9F11-75B2-D947-82C9-1F6649283519}" type="doc">
      <dgm:prSet loTypeId="urn:microsoft.com/office/officeart/2009/layout/ReverseList" loCatId="" qsTypeId="urn:microsoft.com/office/officeart/2005/8/quickstyle/simple4" qsCatId="simple" csTypeId="urn:microsoft.com/office/officeart/2005/8/colors/accent1_2" csCatId="accent1" phldr="1"/>
      <dgm:spPr/>
      <dgm:t>
        <a:bodyPr/>
        <a:lstStyle/>
        <a:p>
          <a:endParaRPr lang="de-DE"/>
        </a:p>
      </dgm:t>
    </dgm:pt>
    <dgm:pt modelId="{E9B47356-7714-E94A-864A-9B70BB23852F}">
      <dgm:prSet custT="1"/>
      <dgm:spPr/>
      <dgm:t>
        <a:bodyPr/>
        <a:lstStyle/>
        <a:p>
          <a:pPr algn="ctr" rtl="0"/>
          <a:endParaRPr lang="de-DE" sz="2000" dirty="0" smtClean="0"/>
        </a:p>
        <a:p>
          <a:pPr algn="ctr" rtl="0"/>
          <a:r>
            <a:rPr lang="de-DE" sz="4000" dirty="0" err="1" smtClean="0"/>
            <a:t>Pedagogical</a:t>
          </a:r>
          <a:r>
            <a:rPr lang="de-DE" sz="4000" dirty="0" smtClean="0"/>
            <a:t> Needs</a:t>
          </a:r>
          <a:endParaRPr lang="de-DE" sz="4000" dirty="0"/>
        </a:p>
      </dgm:t>
    </dgm:pt>
    <dgm:pt modelId="{01F95AF8-84FA-EE40-A935-E78AF6D68BDA}" type="parTrans" cxnId="{1AAC6AAD-72F1-834D-B7FD-F6D3DFE7133E}">
      <dgm:prSet/>
      <dgm:spPr/>
      <dgm:t>
        <a:bodyPr/>
        <a:lstStyle/>
        <a:p>
          <a:endParaRPr lang="de-DE"/>
        </a:p>
      </dgm:t>
    </dgm:pt>
    <dgm:pt modelId="{1BC300B4-D888-3F4A-932E-D1E82233C62D}" type="sibTrans" cxnId="{1AAC6AAD-72F1-834D-B7FD-F6D3DFE7133E}">
      <dgm:prSet/>
      <dgm:spPr/>
      <dgm:t>
        <a:bodyPr/>
        <a:lstStyle/>
        <a:p>
          <a:endParaRPr lang="de-DE"/>
        </a:p>
      </dgm:t>
    </dgm:pt>
    <dgm:pt modelId="{2B8BB1F6-CB1A-F146-A3F0-63EA4FC723AD}">
      <dgm:prSet custT="1"/>
      <dgm:spPr/>
      <dgm:t>
        <a:bodyPr/>
        <a:lstStyle/>
        <a:p>
          <a:pPr algn="ctr" rtl="0"/>
          <a:endParaRPr lang="de-DE" sz="2000" dirty="0" smtClean="0"/>
        </a:p>
        <a:p>
          <a:pPr algn="ctr" rtl="0"/>
          <a:r>
            <a:rPr lang="de-DE" sz="4000" dirty="0" smtClean="0"/>
            <a:t>Technical  </a:t>
          </a:r>
          <a:r>
            <a:rPr lang="de-DE" sz="4000" dirty="0" err="1" smtClean="0"/>
            <a:t>Possibilities</a:t>
          </a:r>
          <a:endParaRPr lang="de-DE" sz="4000" dirty="0"/>
        </a:p>
      </dgm:t>
    </dgm:pt>
    <dgm:pt modelId="{F68B0773-8442-2546-93BC-B203FD203C94}" type="parTrans" cxnId="{C3893A19-4F5F-404F-A1C2-80CD2D2A2BCD}">
      <dgm:prSet/>
      <dgm:spPr/>
      <dgm:t>
        <a:bodyPr/>
        <a:lstStyle/>
        <a:p>
          <a:endParaRPr lang="de-DE"/>
        </a:p>
      </dgm:t>
    </dgm:pt>
    <dgm:pt modelId="{9C8DA252-37D5-5345-9221-5C6780EF26BF}" type="sibTrans" cxnId="{C3893A19-4F5F-404F-A1C2-80CD2D2A2BCD}">
      <dgm:prSet/>
      <dgm:spPr/>
      <dgm:t>
        <a:bodyPr/>
        <a:lstStyle/>
        <a:p>
          <a:endParaRPr lang="de-DE"/>
        </a:p>
      </dgm:t>
    </dgm:pt>
    <dgm:pt modelId="{DF77C1AF-EF15-3143-A20F-DD1AD3B2749E}" type="pres">
      <dgm:prSet presAssocID="{3CAD9F11-75B2-D947-82C9-1F6649283519}" presName="Name0" presStyleCnt="0">
        <dgm:presLayoutVars>
          <dgm:chMax val="2"/>
          <dgm:chPref val="2"/>
          <dgm:animLvl val="lvl"/>
        </dgm:presLayoutVars>
      </dgm:prSet>
      <dgm:spPr/>
      <dgm:t>
        <a:bodyPr/>
        <a:lstStyle/>
        <a:p>
          <a:endParaRPr lang="de-DE"/>
        </a:p>
      </dgm:t>
    </dgm:pt>
    <dgm:pt modelId="{CCA4B5AD-73A8-FF4C-A764-556CE9A8FE67}" type="pres">
      <dgm:prSet presAssocID="{3CAD9F11-75B2-D947-82C9-1F6649283519}" presName="LeftText" presStyleLbl="revTx" presStyleIdx="0" presStyleCnt="0">
        <dgm:presLayoutVars>
          <dgm:bulletEnabled val="1"/>
        </dgm:presLayoutVars>
      </dgm:prSet>
      <dgm:spPr/>
      <dgm:t>
        <a:bodyPr/>
        <a:lstStyle/>
        <a:p>
          <a:endParaRPr lang="de-DE"/>
        </a:p>
      </dgm:t>
    </dgm:pt>
    <dgm:pt modelId="{403ACDEC-98AB-BF43-AA6B-2D575915D39E}" type="pres">
      <dgm:prSet presAssocID="{3CAD9F11-75B2-D947-82C9-1F6649283519}" presName="LeftNode" presStyleLbl="bgImgPlace1" presStyleIdx="0" presStyleCnt="2" custScaleX="171862" custLinFactNeighborX="-41317" custLinFactNeighborY="-18">
        <dgm:presLayoutVars>
          <dgm:chMax val="2"/>
          <dgm:chPref val="2"/>
        </dgm:presLayoutVars>
      </dgm:prSet>
      <dgm:spPr/>
      <dgm:t>
        <a:bodyPr/>
        <a:lstStyle/>
        <a:p>
          <a:endParaRPr lang="de-DE"/>
        </a:p>
      </dgm:t>
    </dgm:pt>
    <dgm:pt modelId="{F0FA2B4B-7197-3747-A169-AFCB3AC3B678}" type="pres">
      <dgm:prSet presAssocID="{3CAD9F11-75B2-D947-82C9-1F6649283519}" presName="RightText" presStyleLbl="revTx" presStyleIdx="0" presStyleCnt="0">
        <dgm:presLayoutVars>
          <dgm:bulletEnabled val="1"/>
        </dgm:presLayoutVars>
      </dgm:prSet>
      <dgm:spPr/>
      <dgm:t>
        <a:bodyPr/>
        <a:lstStyle/>
        <a:p>
          <a:endParaRPr lang="de-DE"/>
        </a:p>
      </dgm:t>
    </dgm:pt>
    <dgm:pt modelId="{B9B3B2FE-ACB9-824D-BEDA-293C9F4B593D}" type="pres">
      <dgm:prSet presAssocID="{3CAD9F11-75B2-D947-82C9-1F6649283519}" presName="RightNode" presStyleLbl="bgImgPlace1" presStyleIdx="1" presStyleCnt="2" custScaleX="173631" custLinFactNeighborX="39037">
        <dgm:presLayoutVars>
          <dgm:chMax val="0"/>
          <dgm:chPref val="0"/>
        </dgm:presLayoutVars>
      </dgm:prSet>
      <dgm:spPr/>
      <dgm:t>
        <a:bodyPr/>
        <a:lstStyle/>
        <a:p>
          <a:endParaRPr lang="de-DE"/>
        </a:p>
      </dgm:t>
    </dgm:pt>
    <dgm:pt modelId="{395D4BCD-6E3D-2041-8ECF-C685D627E53F}" type="pres">
      <dgm:prSet presAssocID="{3CAD9F11-75B2-D947-82C9-1F6649283519}" presName="TopArrow" presStyleLbl="node1" presStyleIdx="0" presStyleCnt="2"/>
      <dgm:spPr/>
    </dgm:pt>
    <dgm:pt modelId="{B5EBB46B-5191-1145-B515-676FEE258759}" type="pres">
      <dgm:prSet presAssocID="{3CAD9F11-75B2-D947-82C9-1F6649283519}" presName="BottomArrow" presStyleLbl="node1" presStyleIdx="1" presStyleCnt="2" custScaleX="108444" custScaleY="127455" custLinFactNeighborX="-2183" custLinFactNeighborY="6672"/>
      <dgm:spPr/>
    </dgm:pt>
  </dgm:ptLst>
  <dgm:cxnLst>
    <dgm:cxn modelId="{BC464C25-95C4-774D-8BC0-A578DE5CAD0A}" type="presOf" srcId="{E9B47356-7714-E94A-864A-9B70BB23852F}" destId="{403ACDEC-98AB-BF43-AA6B-2D575915D39E}" srcOrd="1" destOrd="0" presId="urn:microsoft.com/office/officeart/2009/layout/ReverseList"/>
    <dgm:cxn modelId="{63F12B11-3782-B446-A7C3-6DB3FA49C97D}" type="presOf" srcId="{3CAD9F11-75B2-D947-82C9-1F6649283519}" destId="{DF77C1AF-EF15-3143-A20F-DD1AD3B2749E}" srcOrd="0" destOrd="0" presId="urn:microsoft.com/office/officeart/2009/layout/ReverseList"/>
    <dgm:cxn modelId="{5BC90AE5-53CD-4944-907E-A8B2089AF4F6}" type="presOf" srcId="{E9B47356-7714-E94A-864A-9B70BB23852F}" destId="{CCA4B5AD-73A8-FF4C-A764-556CE9A8FE67}" srcOrd="0" destOrd="0" presId="urn:microsoft.com/office/officeart/2009/layout/ReverseList"/>
    <dgm:cxn modelId="{A85A193D-66F6-794A-B573-9619E933B07D}" type="presOf" srcId="{2B8BB1F6-CB1A-F146-A3F0-63EA4FC723AD}" destId="{F0FA2B4B-7197-3747-A169-AFCB3AC3B678}" srcOrd="0" destOrd="0" presId="urn:microsoft.com/office/officeart/2009/layout/ReverseList"/>
    <dgm:cxn modelId="{C3893A19-4F5F-404F-A1C2-80CD2D2A2BCD}" srcId="{3CAD9F11-75B2-D947-82C9-1F6649283519}" destId="{2B8BB1F6-CB1A-F146-A3F0-63EA4FC723AD}" srcOrd="1" destOrd="0" parTransId="{F68B0773-8442-2546-93BC-B203FD203C94}" sibTransId="{9C8DA252-37D5-5345-9221-5C6780EF26BF}"/>
    <dgm:cxn modelId="{1AAC6AAD-72F1-834D-B7FD-F6D3DFE7133E}" srcId="{3CAD9F11-75B2-D947-82C9-1F6649283519}" destId="{E9B47356-7714-E94A-864A-9B70BB23852F}" srcOrd="0" destOrd="0" parTransId="{01F95AF8-84FA-EE40-A935-E78AF6D68BDA}" sibTransId="{1BC300B4-D888-3F4A-932E-D1E82233C62D}"/>
    <dgm:cxn modelId="{EC435007-B0BA-9E46-B996-D6495D8C37A9}" type="presOf" srcId="{2B8BB1F6-CB1A-F146-A3F0-63EA4FC723AD}" destId="{B9B3B2FE-ACB9-824D-BEDA-293C9F4B593D}" srcOrd="1" destOrd="0" presId="urn:microsoft.com/office/officeart/2009/layout/ReverseList"/>
    <dgm:cxn modelId="{658956D7-43EF-F44D-B638-EC1E08F36771}" type="presParOf" srcId="{DF77C1AF-EF15-3143-A20F-DD1AD3B2749E}" destId="{CCA4B5AD-73A8-FF4C-A764-556CE9A8FE67}" srcOrd="0" destOrd="0" presId="urn:microsoft.com/office/officeart/2009/layout/ReverseList"/>
    <dgm:cxn modelId="{E2168325-2395-384A-B9A9-1B4694F416B6}" type="presParOf" srcId="{DF77C1AF-EF15-3143-A20F-DD1AD3B2749E}" destId="{403ACDEC-98AB-BF43-AA6B-2D575915D39E}" srcOrd="1" destOrd="0" presId="urn:microsoft.com/office/officeart/2009/layout/ReverseList"/>
    <dgm:cxn modelId="{C5A1D974-EA99-4141-87F0-BBC5930E1AB5}" type="presParOf" srcId="{DF77C1AF-EF15-3143-A20F-DD1AD3B2749E}" destId="{F0FA2B4B-7197-3747-A169-AFCB3AC3B678}" srcOrd="2" destOrd="0" presId="urn:microsoft.com/office/officeart/2009/layout/ReverseList"/>
    <dgm:cxn modelId="{8EB478D0-1B05-8D49-944B-D073C494A29D}" type="presParOf" srcId="{DF77C1AF-EF15-3143-A20F-DD1AD3B2749E}" destId="{B9B3B2FE-ACB9-824D-BEDA-293C9F4B593D}" srcOrd="3" destOrd="0" presId="urn:microsoft.com/office/officeart/2009/layout/ReverseList"/>
    <dgm:cxn modelId="{79BE6900-9F7B-A843-B054-D81057AE0849}" type="presParOf" srcId="{DF77C1AF-EF15-3143-A20F-DD1AD3B2749E}" destId="{395D4BCD-6E3D-2041-8ECF-C685D627E53F}" srcOrd="4" destOrd="0" presId="urn:microsoft.com/office/officeart/2009/layout/ReverseList"/>
    <dgm:cxn modelId="{0106B813-A58B-024B-851E-021DD7093499}" type="presParOf" srcId="{DF77C1AF-EF15-3143-A20F-DD1AD3B2749E}" destId="{B5EBB46B-5191-1145-B515-676FEE258759}"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335494-3C1A-1D44-94AC-A005E08DC472}">
      <dsp:nvSpPr>
        <dsp:cNvPr id="0" name=""/>
        <dsp:cNvSpPr/>
      </dsp:nvSpPr>
      <dsp:spPr>
        <a:xfrm>
          <a:off x="1986676" y="532883"/>
          <a:ext cx="1995115" cy="133074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220472" rIns="220472" bIns="220472" numCol="1" spcCol="1270" anchor="ctr" anchorCtr="0">
          <a:noAutofit/>
        </a:bodyPr>
        <a:lstStyle/>
        <a:p>
          <a:pPr lvl="0" algn="l" defTabSz="1377950" rtl="0">
            <a:lnSpc>
              <a:spcPct val="90000"/>
            </a:lnSpc>
            <a:spcBef>
              <a:spcPct val="0"/>
            </a:spcBef>
            <a:spcAft>
              <a:spcPct val="35000"/>
            </a:spcAft>
          </a:pPr>
          <a:r>
            <a:rPr lang="de-DE" sz="3100" kern="1200" dirty="0" smtClean="0"/>
            <a:t>82 Mill.</a:t>
          </a:r>
          <a:endParaRPr lang="de-DE" sz="3100" kern="1200" dirty="0"/>
        </a:p>
      </dsp:txBody>
      <dsp:txXfrm>
        <a:off x="2305895" y="532883"/>
        <a:ext cx="1675896" cy="1330741"/>
      </dsp:txXfrm>
    </dsp:sp>
    <dsp:sp modelId="{F2023FB6-BC96-D745-B02D-F02D6F3A7DBC}">
      <dsp:nvSpPr>
        <dsp:cNvPr id="0" name=""/>
        <dsp:cNvSpPr/>
      </dsp:nvSpPr>
      <dsp:spPr>
        <a:xfrm>
          <a:off x="1986676" y="1863625"/>
          <a:ext cx="1995115" cy="133074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220472" rIns="220472" bIns="220472" numCol="1" spcCol="1270" anchor="ctr" anchorCtr="0">
          <a:noAutofit/>
        </a:bodyPr>
        <a:lstStyle/>
        <a:p>
          <a:pPr lvl="0" algn="l" defTabSz="1377950" rtl="0">
            <a:lnSpc>
              <a:spcPct val="90000"/>
            </a:lnSpc>
            <a:spcBef>
              <a:spcPct val="0"/>
            </a:spcBef>
            <a:spcAft>
              <a:spcPct val="35000"/>
            </a:spcAft>
          </a:pPr>
          <a:r>
            <a:rPr lang="de-DE" sz="3100" kern="1200" dirty="0" smtClean="0"/>
            <a:t>18% &lt; 20  </a:t>
          </a:r>
          <a:endParaRPr lang="de-DE" sz="3100" kern="1200" dirty="0"/>
        </a:p>
      </dsp:txBody>
      <dsp:txXfrm>
        <a:off x="2305895" y="1863625"/>
        <a:ext cx="1675896" cy="1330741"/>
      </dsp:txXfrm>
    </dsp:sp>
    <dsp:sp modelId="{F93F9962-0542-C145-B9A3-76F1E06E6902}">
      <dsp:nvSpPr>
        <dsp:cNvPr id="0" name=""/>
        <dsp:cNvSpPr/>
      </dsp:nvSpPr>
      <dsp:spPr>
        <a:xfrm>
          <a:off x="1986676" y="3194367"/>
          <a:ext cx="1995115" cy="133074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220472" rIns="220472" bIns="220472" numCol="1" spcCol="1270" anchor="ctr" anchorCtr="0">
          <a:noAutofit/>
        </a:bodyPr>
        <a:lstStyle/>
        <a:p>
          <a:pPr lvl="0" algn="l" defTabSz="1377950" rtl="0">
            <a:lnSpc>
              <a:spcPct val="90000"/>
            </a:lnSpc>
            <a:spcBef>
              <a:spcPct val="0"/>
            </a:spcBef>
            <a:spcAft>
              <a:spcPct val="35000"/>
            </a:spcAft>
          </a:pPr>
          <a:r>
            <a:rPr lang="de-DE" sz="3100" kern="1200" dirty="0" smtClean="0"/>
            <a:t>26% &gt;60 </a:t>
          </a:r>
          <a:endParaRPr lang="de-DE" sz="3100" kern="1200" dirty="0"/>
        </a:p>
      </dsp:txBody>
      <dsp:txXfrm>
        <a:off x="2305895" y="3194367"/>
        <a:ext cx="1675896" cy="1330741"/>
      </dsp:txXfrm>
    </dsp:sp>
    <dsp:sp modelId="{1251ACC5-0628-6A4C-A434-E172BC3D45EC}">
      <dsp:nvSpPr>
        <dsp:cNvPr id="0" name=""/>
        <dsp:cNvSpPr/>
      </dsp:nvSpPr>
      <dsp:spPr>
        <a:xfrm>
          <a:off x="922615" y="853"/>
          <a:ext cx="1330076" cy="133007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rtl="0">
            <a:lnSpc>
              <a:spcPct val="90000"/>
            </a:lnSpc>
            <a:spcBef>
              <a:spcPct val="0"/>
            </a:spcBef>
            <a:spcAft>
              <a:spcPct val="35000"/>
            </a:spcAft>
          </a:pPr>
          <a:r>
            <a:rPr lang="en-US" sz="1900" kern="1200" dirty="0" smtClean="0"/>
            <a:t>Germany 2010</a:t>
          </a:r>
          <a:endParaRPr lang="en-US" sz="1900" kern="1200" dirty="0"/>
        </a:p>
      </dsp:txBody>
      <dsp:txXfrm>
        <a:off x="1117400" y="195638"/>
        <a:ext cx="940506" cy="940506"/>
      </dsp:txXfrm>
    </dsp:sp>
    <dsp:sp modelId="{00BCBFED-2DFE-1C40-9483-D4C3694F6F85}">
      <dsp:nvSpPr>
        <dsp:cNvPr id="0" name=""/>
        <dsp:cNvSpPr/>
      </dsp:nvSpPr>
      <dsp:spPr>
        <a:xfrm>
          <a:off x="5311869" y="532883"/>
          <a:ext cx="1995115" cy="133074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220472" rIns="220472" bIns="220472" numCol="1" spcCol="1270" anchor="ctr" anchorCtr="0">
          <a:noAutofit/>
        </a:bodyPr>
        <a:lstStyle/>
        <a:p>
          <a:pPr lvl="0" algn="l" defTabSz="1377950" rtl="0">
            <a:lnSpc>
              <a:spcPct val="90000"/>
            </a:lnSpc>
            <a:spcBef>
              <a:spcPct val="0"/>
            </a:spcBef>
            <a:spcAft>
              <a:spcPct val="35000"/>
            </a:spcAft>
          </a:pPr>
          <a:r>
            <a:rPr lang="de-DE" sz="3100" kern="1200" dirty="0" smtClean="0"/>
            <a:t>70 Mill.</a:t>
          </a:r>
          <a:endParaRPr lang="de-DE" sz="3100" kern="1200" dirty="0"/>
        </a:p>
      </dsp:txBody>
      <dsp:txXfrm>
        <a:off x="5631087" y="532883"/>
        <a:ext cx="1675896" cy="1330741"/>
      </dsp:txXfrm>
    </dsp:sp>
    <dsp:sp modelId="{BADE71C8-578B-1240-A4F6-F0D195B58FE2}">
      <dsp:nvSpPr>
        <dsp:cNvPr id="0" name=""/>
        <dsp:cNvSpPr/>
      </dsp:nvSpPr>
      <dsp:spPr>
        <a:xfrm>
          <a:off x="5311869" y="1863625"/>
          <a:ext cx="1995115" cy="133074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220472" rIns="220472" bIns="220472" numCol="1" spcCol="1270" anchor="ctr" anchorCtr="0">
          <a:noAutofit/>
        </a:bodyPr>
        <a:lstStyle/>
        <a:p>
          <a:pPr lvl="0" algn="l" defTabSz="1377950" rtl="0">
            <a:lnSpc>
              <a:spcPct val="90000"/>
            </a:lnSpc>
            <a:spcBef>
              <a:spcPct val="0"/>
            </a:spcBef>
            <a:spcAft>
              <a:spcPct val="35000"/>
            </a:spcAft>
          </a:pPr>
          <a:r>
            <a:rPr lang="de-DE" sz="3100" kern="1200" dirty="0" smtClean="0"/>
            <a:t>15% &lt;20</a:t>
          </a:r>
          <a:endParaRPr lang="de-DE" sz="3100" kern="1200" dirty="0"/>
        </a:p>
      </dsp:txBody>
      <dsp:txXfrm>
        <a:off x="5631087" y="1863625"/>
        <a:ext cx="1675896" cy="1330741"/>
      </dsp:txXfrm>
    </dsp:sp>
    <dsp:sp modelId="{B75CBBB7-B119-6648-BBB9-2724F65C74E6}">
      <dsp:nvSpPr>
        <dsp:cNvPr id="0" name=""/>
        <dsp:cNvSpPr/>
      </dsp:nvSpPr>
      <dsp:spPr>
        <a:xfrm>
          <a:off x="5311869" y="3194367"/>
          <a:ext cx="1995115" cy="133074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220472" rIns="220472" bIns="220472" numCol="1" spcCol="1270" anchor="ctr" anchorCtr="0">
          <a:noAutofit/>
        </a:bodyPr>
        <a:lstStyle/>
        <a:p>
          <a:pPr lvl="0" algn="l" defTabSz="1377950" rtl="0">
            <a:lnSpc>
              <a:spcPct val="90000"/>
            </a:lnSpc>
            <a:spcBef>
              <a:spcPct val="0"/>
            </a:spcBef>
            <a:spcAft>
              <a:spcPct val="35000"/>
            </a:spcAft>
          </a:pPr>
          <a:r>
            <a:rPr lang="de-DE" sz="3100" kern="1200" smtClean="0"/>
            <a:t>40% &gt;60 </a:t>
          </a:r>
          <a:endParaRPr lang="de-DE" sz="3100" kern="1200"/>
        </a:p>
      </dsp:txBody>
      <dsp:txXfrm>
        <a:off x="5631087" y="3194367"/>
        <a:ext cx="1675896" cy="1330741"/>
      </dsp:txXfrm>
    </dsp:sp>
    <dsp:sp modelId="{62C7959B-D593-6A4C-9432-1DFF3A6F0ADE}">
      <dsp:nvSpPr>
        <dsp:cNvPr id="0" name=""/>
        <dsp:cNvSpPr/>
      </dsp:nvSpPr>
      <dsp:spPr>
        <a:xfrm>
          <a:off x="4247807" y="853"/>
          <a:ext cx="1330076" cy="133007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rtl="0">
            <a:lnSpc>
              <a:spcPct val="90000"/>
            </a:lnSpc>
            <a:spcBef>
              <a:spcPct val="0"/>
            </a:spcBef>
            <a:spcAft>
              <a:spcPct val="35000"/>
            </a:spcAft>
          </a:pPr>
          <a:r>
            <a:rPr lang="de-DE" sz="1900" kern="1200" smtClean="0"/>
            <a:t>Germany 2060</a:t>
          </a:r>
          <a:endParaRPr lang="de-DE" sz="1900" kern="1200"/>
        </a:p>
      </dsp:txBody>
      <dsp:txXfrm>
        <a:off x="4442592" y="195638"/>
        <a:ext cx="940506" cy="9405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D53E2B-1173-B343-8517-BFB52E94406C}">
      <dsp:nvSpPr>
        <dsp:cNvPr id="0" name=""/>
        <dsp:cNvSpPr/>
      </dsp:nvSpPr>
      <dsp:spPr>
        <a:xfrm>
          <a:off x="1723488" y="1691295"/>
          <a:ext cx="1185724" cy="1018056"/>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0" tIns="17780" rIns="0" bIns="17780" numCol="1" spcCol="1270" anchor="ctr" anchorCtr="0">
          <a:noAutofit/>
        </a:bodyPr>
        <a:lstStyle/>
        <a:p>
          <a:pPr lvl="0" algn="ctr" defTabSz="622300" rtl="0">
            <a:lnSpc>
              <a:spcPct val="90000"/>
            </a:lnSpc>
            <a:spcBef>
              <a:spcPct val="0"/>
            </a:spcBef>
            <a:spcAft>
              <a:spcPct val="35000"/>
            </a:spcAft>
          </a:pPr>
          <a:r>
            <a:rPr lang="de-DE" sz="1400" kern="1200" dirty="0" err="1" smtClean="0"/>
            <a:t>Diversity</a:t>
          </a:r>
          <a:endParaRPr lang="de-DE" sz="1400" kern="1200" dirty="0"/>
        </a:p>
      </dsp:txBody>
      <dsp:txXfrm>
        <a:off x="1907136" y="1848974"/>
        <a:ext cx="818428" cy="702698"/>
      </dsp:txXfrm>
    </dsp:sp>
    <dsp:sp modelId="{5A5ED298-42BB-834F-9689-849BC0F6FBD1}">
      <dsp:nvSpPr>
        <dsp:cNvPr id="0" name=""/>
        <dsp:cNvSpPr/>
      </dsp:nvSpPr>
      <dsp:spPr>
        <a:xfrm>
          <a:off x="1751980" y="2146414"/>
          <a:ext cx="138078" cy="119245"/>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A36680-F0BB-A744-89ED-CB34DACDFF0D}">
      <dsp:nvSpPr>
        <dsp:cNvPr id="0" name=""/>
        <dsp:cNvSpPr/>
      </dsp:nvSpPr>
      <dsp:spPr>
        <a:xfrm>
          <a:off x="703604" y="1128855"/>
          <a:ext cx="1185724" cy="1018056"/>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7000" r="-57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8C6758-9DAF-AA47-87EE-F341CBEDA960}">
      <dsp:nvSpPr>
        <dsp:cNvPr id="0" name=""/>
        <dsp:cNvSpPr/>
      </dsp:nvSpPr>
      <dsp:spPr>
        <a:xfrm>
          <a:off x="1515274" y="2011269"/>
          <a:ext cx="138078" cy="119245"/>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93E000-8D6B-9F49-8053-EF71EFF3333F}">
      <dsp:nvSpPr>
        <dsp:cNvPr id="0" name=""/>
        <dsp:cNvSpPr/>
      </dsp:nvSpPr>
      <dsp:spPr>
        <a:xfrm>
          <a:off x="2744103" y="1125377"/>
          <a:ext cx="1185724" cy="1018056"/>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0" tIns="17780" rIns="0" bIns="17780" numCol="1" spcCol="1270" anchor="ctr" anchorCtr="0">
          <a:noAutofit/>
        </a:bodyPr>
        <a:lstStyle/>
        <a:p>
          <a:pPr lvl="0" algn="ctr" defTabSz="622300" rtl="0">
            <a:lnSpc>
              <a:spcPct val="90000"/>
            </a:lnSpc>
            <a:spcBef>
              <a:spcPct val="0"/>
            </a:spcBef>
            <a:spcAft>
              <a:spcPct val="35000"/>
            </a:spcAft>
          </a:pPr>
          <a:r>
            <a:rPr lang="de-DE" sz="1400" kern="1200" smtClean="0"/>
            <a:t>Individual needs</a:t>
          </a:r>
          <a:endParaRPr lang="de-DE" sz="1400" kern="1200" dirty="0"/>
        </a:p>
      </dsp:txBody>
      <dsp:txXfrm>
        <a:off x="2927751" y="1283056"/>
        <a:ext cx="818428" cy="702698"/>
      </dsp:txXfrm>
    </dsp:sp>
    <dsp:sp modelId="{C372BA72-8F79-EE4D-88F8-F1E9337624BD}">
      <dsp:nvSpPr>
        <dsp:cNvPr id="0" name=""/>
        <dsp:cNvSpPr/>
      </dsp:nvSpPr>
      <dsp:spPr>
        <a:xfrm>
          <a:off x="3560156" y="2006301"/>
          <a:ext cx="138078" cy="119245"/>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6B6038-34A6-D141-8C69-12B90827F005}">
      <dsp:nvSpPr>
        <dsp:cNvPr id="0" name=""/>
        <dsp:cNvSpPr/>
      </dsp:nvSpPr>
      <dsp:spPr>
        <a:xfrm>
          <a:off x="3763986" y="1689307"/>
          <a:ext cx="1185724" cy="1018056"/>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2CD1B4-B938-B44E-B610-88B6C79C62F3}">
      <dsp:nvSpPr>
        <dsp:cNvPr id="0" name=""/>
        <dsp:cNvSpPr/>
      </dsp:nvSpPr>
      <dsp:spPr>
        <a:xfrm>
          <a:off x="3792479" y="2142439"/>
          <a:ext cx="138078" cy="119245"/>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2BF768-6AE4-5E4F-8542-3608D217A14E}">
      <dsp:nvSpPr>
        <dsp:cNvPr id="0" name=""/>
        <dsp:cNvSpPr/>
      </dsp:nvSpPr>
      <dsp:spPr>
        <a:xfrm>
          <a:off x="1723488" y="565918"/>
          <a:ext cx="1185724" cy="1018056"/>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0" tIns="17780" rIns="0" bIns="17780" numCol="1" spcCol="1270" anchor="ctr" anchorCtr="0">
          <a:noAutofit/>
        </a:bodyPr>
        <a:lstStyle/>
        <a:p>
          <a:pPr lvl="0" algn="ctr" defTabSz="622300" rtl="0">
            <a:lnSpc>
              <a:spcPct val="90000"/>
            </a:lnSpc>
            <a:spcBef>
              <a:spcPct val="0"/>
            </a:spcBef>
            <a:spcAft>
              <a:spcPct val="35000"/>
            </a:spcAft>
          </a:pPr>
          <a:r>
            <a:rPr lang="de-DE" sz="1400" b="1" kern="1200" dirty="0" smtClean="0">
              <a:solidFill>
                <a:schemeClr val="bg1"/>
              </a:solidFill>
            </a:rPr>
            <a:t>ICT-</a:t>
          </a:r>
          <a:r>
            <a:rPr lang="de-DE" sz="1400" b="1" kern="1200" dirty="0" err="1" smtClean="0">
              <a:solidFill>
                <a:schemeClr val="bg1"/>
              </a:solidFill>
            </a:rPr>
            <a:t>ground</a:t>
          </a:r>
          <a:r>
            <a:rPr lang="de-DE" sz="1400" b="1" kern="1200" dirty="0" smtClean="0">
              <a:solidFill>
                <a:schemeClr val="bg1"/>
              </a:solidFill>
            </a:rPr>
            <a:t> </a:t>
          </a:r>
          <a:r>
            <a:rPr lang="de-DE" sz="1400" b="1" kern="1200" dirty="0" err="1" smtClean="0">
              <a:solidFill>
                <a:schemeClr val="bg1"/>
              </a:solidFill>
            </a:rPr>
            <a:t>zero</a:t>
          </a:r>
          <a:endParaRPr lang="de-DE" sz="1400" kern="1200" dirty="0"/>
        </a:p>
      </dsp:txBody>
      <dsp:txXfrm>
        <a:off x="1907136" y="723597"/>
        <a:ext cx="818428" cy="702698"/>
      </dsp:txXfrm>
    </dsp:sp>
    <dsp:sp modelId="{FAA90D16-AAFB-A444-8513-8E1184F69501}">
      <dsp:nvSpPr>
        <dsp:cNvPr id="0" name=""/>
        <dsp:cNvSpPr/>
      </dsp:nvSpPr>
      <dsp:spPr>
        <a:xfrm>
          <a:off x="2530774" y="579830"/>
          <a:ext cx="138078" cy="119245"/>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E97E9A-8B9D-DE45-9838-27D4821C1470}">
      <dsp:nvSpPr>
        <dsp:cNvPr id="0" name=""/>
        <dsp:cNvSpPr/>
      </dsp:nvSpPr>
      <dsp:spPr>
        <a:xfrm>
          <a:off x="2744103" y="0"/>
          <a:ext cx="1185724" cy="1018056"/>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7000" r="-27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EFE77F-F0DF-9D43-88D2-817200FEB55C}">
      <dsp:nvSpPr>
        <dsp:cNvPr id="0" name=""/>
        <dsp:cNvSpPr/>
      </dsp:nvSpPr>
      <dsp:spPr>
        <a:xfrm>
          <a:off x="2777709" y="451144"/>
          <a:ext cx="138078" cy="119245"/>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D422AD-C45E-4241-B322-97129AC50FE6}">
      <dsp:nvSpPr>
        <dsp:cNvPr id="0" name=""/>
        <dsp:cNvSpPr/>
      </dsp:nvSpPr>
      <dsp:spPr>
        <a:xfrm>
          <a:off x="3763986" y="563930"/>
          <a:ext cx="1185724" cy="1018056"/>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0" tIns="17780" rIns="0" bIns="17780" numCol="1" spcCol="1270" anchor="ctr" anchorCtr="0">
          <a:noAutofit/>
        </a:bodyPr>
        <a:lstStyle/>
        <a:p>
          <a:pPr lvl="0" algn="ctr" defTabSz="622300" rtl="0">
            <a:lnSpc>
              <a:spcPct val="90000"/>
            </a:lnSpc>
            <a:spcBef>
              <a:spcPct val="0"/>
            </a:spcBef>
            <a:spcAft>
              <a:spcPct val="35000"/>
            </a:spcAft>
          </a:pPr>
          <a:r>
            <a:rPr lang="de-DE" sz="1400" kern="1200" smtClean="0"/>
            <a:t>Age-related needs</a:t>
          </a:r>
          <a:endParaRPr lang="de-DE" sz="1400" kern="1200"/>
        </a:p>
      </dsp:txBody>
      <dsp:txXfrm>
        <a:off x="3947634" y="721609"/>
        <a:ext cx="818428" cy="702698"/>
      </dsp:txXfrm>
    </dsp:sp>
    <dsp:sp modelId="{D9DB61FB-A1F6-E143-B890-B0EA0F211FFD}">
      <dsp:nvSpPr>
        <dsp:cNvPr id="0" name=""/>
        <dsp:cNvSpPr/>
      </dsp:nvSpPr>
      <dsp:spPr>
        <a:xfrm>
          <a:off x="4789715" y="1014578"/>
          <a:ext cx="138078" cy="119245"/>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AC440A-FE36-6F43-AD1B-9D954C7B9261}">
      <dsp:nvSpPr>
        <dsp:cNvPr id="0" name=""/>
        <dsp:cNvSpPr/>
      </dsp:nvSpPr>
      <dsp:spPr>
        <a:xfrm>
          <a:off x="4783870" y="1136307"/>
          <a:ext cx="1185724" cy="1018056"/>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4000" r="-4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0F5CC4-35A8-4F40-8937-E32A2AEF4712}">
      <dsp:nvSpPr>
        <dsp:cNvPr id="0" name=""/>
        <dsp:cNvSpPr/>
      </dsp:nvSpPr>
      <dsp:spPr>
        <a:xfrm>
          <a:off x="5014732" y="1154194"/>
          <a:ext cx="138078" cy="119245"/>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6A47C7-5A25-EE48-A059-8B6D053A2C79}">
      <dsp:nvSpPr>
        <dsp:cNvPr id="0" name=""/>
        <dsp:cNvSpPr/>
      </dsp:nvSpPr>
      <dsp:spPr>
        <a:xfrm>
          <a:off x="4783870" y="10930"/>
          <a:ext cx="1185724" cy="1018056"/>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0" tIns="17780" rIns="0" bIns="17780" numCol="1" spcCol="1270" anchor="ctr" anchorCtr="0">
          <a:noAutofit/>
        </a:bodyPr>
        <a:lstStyle/>
        <a:p>
          <a:pPr lvl="0" algn="ctr" defTabSz="622300" rtl="0">
            <a:lnSpc>
              <a:spcPct val="90000"/>
            </a:lnSpc>
            <a:spcBef>
              <a:spcPct val="0"/>
            </a:spcBef>
            <a:spcAft>
              <a:spcPct val="35000"/>
            </a:spcAft>
          </a:pPr>
          <a:r>
            <a:rPr lang="de-DE" sz="1400" kern="1200" smtClean="0"/>
            <a:t>European Project</a:t>
          </a:r>
          <a:endParaRPr lang="de-DE" sz="1400" kern="1200" dirty="0"/>
        </a:p>
      </dsp:txBody>
      <dsp:txXfrm>
        <a:off x="4967518" y="168609"/>
        <a:ext cx="818428" cy="702698"/>
      </dsp:txXfrm>
    </dsp:sp>
    <dsp:sp modelId="{E747C635-DD94-0B46-B30E-8CA97F0D4F26}">
      <dsp:nvSpPr>
        <dsp:cNvPr id="0" name=""/>
        <dsp:cNvSpPr/>
      </dsp:nvSpPr>
      <dsp:spPr>
        <a:xfrm>
          <a:off x="5809599" y="467043"/>
          <a:ext cx="138078" cy="119245"/>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F0F758-84BF-A748-8B5A-31194D33F4D7}">
      <dsp:nvSpPr>
        <dsp:cNvPr id="0" name=""/>
        <dsp:cNvSpPr/>
      </dsp:nvSpPr>
      <dsp:spPr>
        <a:xfrm>
          <a:off x="5804485" y="578836"/>
          <a:ext cx="1185724" cy="1018056"/>
        </a:xfrm>
        <a:prstGeom prst="hexagon">
          <a:avLst>
            <a:gd name="adj" fmla="val 25000"/>
            <a:gd name="vf" fmla="val 11547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4000" r="-14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AD85BA-DFCF-634F-A412-99536E306936}">
      <dsp:nvSpPr>
        <dsp:cNvPr id="0" name=""/>
        <dsp:cNvSpPr/>
      </dsp:nvSpPr>
      <dsp:spPr>
        <a:xfrm>
          <a:off x="6040461" y="601194"/>
          <a:ext cx="138078" cy="119245"/>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48843E-25FF-5C4B-B1A1-28180717183B}">
      <dsp:nvSpPr>
        <dsp:cNvPr id="0" name=""/>
        <dsp:cNvSpPr/>
      </dsp:nvSpPr>
      <dsp:spPr>
        <a:xfrm>
          <a:off x="5804485" y="1702225"/>
          <a:ext cx="1185724" cy="1018056"/>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0" tIns="17780" rIns="0" bIns="17780" numCol="1" spcCol="1270" anchor="ctr" anchorCtr="0">
          <a:noAutofit/>
        </a:bodyPr>
        <a:lstStyle/>
        <a:p>
          <a:pPr lvl="0" algn="ctr" defTabSz="622300" rtl="0">
            <a:lnSpc>
              <a:spcPct val="90000"/>
            </a:lnSpc>
            <a:spcBef>
              <a:spcPct val="0"/>
            </a:spcBef>
            <a:spcAft>
              <a:spcPct val="35000"/>
            </a:spcAft>
          </a:pPr>
          <a:r>
            <a:rPr lang="de-DE" sz="1400" kern="1200" smtClean="0"/>
            <a:t>E-Learning</a:t>
          </a:r>
          <a:endParaRPr lang="de-DE" sz="1400" kern="1200" dirty="0"/>
        </a:p>
      </dsp:txBody>
      <dsp:txXfrm>
        <a:off x="5988133" y="1859904"/>
        <a:ext cx="818428" cy="702698"/>
      </dsp:txXfrm>
    </dsp:sp>
    <dsp:sp modelId="{3488AB76-53D8-5340-9653-354FBFB83A5A}">
      <dsp:nvSpPr>
        <dsp:cNvPr id="0" name=""/>
        <dsp:cNvSpPr/>
      </dsp:nvSpPr>
      <dsp:spPr>
        <a:xfrm>
          <a:off x="6039000" y="2594080"/>
          <a:ext cx="138078" cy="119245"/>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B3B4F2-7DB1-8F44-A8F9-DA81782A0E96}">
      <dsp:nvSpPr>
        <dsp:cNvPr id="0" name=""/>
        <dsp:cNvSpPr/>
      </dsp:nvSpPr>
      <dsp:spPr>
        <a:xfrm>
          <a:off x="4783870" y="2259697"/>
          <a:ext cx="1185724" cy="1018056"/>
        </a:xfrm>
        <a:prstGeom prst="hexagon">
          <a:avLst>
            <a:gd name="adj" fmla="val 25000"/>
            <a:gd name="vf" fmla="val 115470"/>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31000" b="-31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45CE31-B227-0F4F-BEA9-06220FDA7E68}">
      <dsp:nvSpPr>
        <dsp:cNvPr id="0" name=""/>
        <dsp:cNvSpPr/>
      </dsp:nvSpPr>
      <dsp:spPr>
        <a:xfrm>
          <a:off x="5819096" y="2706370"/>
          <a:ext cx="138078" cy="119245"/>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35713C-B2EC-49B0-AEB1-82839156D873}">
      <dsp:nvSpPr>
        <dsp:cNvPr id="0" name=""/>
        <dsp:cNvSpPr/>
      </dsp:nvSpPr>
      <dsp:spPr>
        <a:xfrm>
          <a:off x="2743372" y="2253238"/>
          <a:ext cx="1185724" cy="1018056"/>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0" tIns="17780" rIns="0" bIns="17780" numCol="1" spcCol="1270" anchor="ctr" anchorCtr="0">
          <a:noAutofit/>
        </a:bodyPr>
        <a:lstStyle/>
        <a:p>
          <a:pPr lvl="0" algn="ctr" defTabSz="622300" rtl="0">
            <a:lnSpc>
              <a:spcPct val="90000"/>
            </a:lnSpc>
            <a:spcBef>
              <a:spcPct val="0"/>
            </a:spcBef>
            <a:spcAft>
              <a:spcPct val="35000"/>
            </a:spcAft>
          </a:pPr>
          <a:r>
            <a:rPr lang="de-DE" sz="1400" kern="1200" dirty="0" err="1" smtClean="0"/>
            <a:t>Bandwidth</a:t>
          </a:r>
          <a:endParaRPr lang="de-DE" sz="1400" kern="1200" dirty="0"/>
        </a:p>
      </dsp:txBody>
      <dsp:txXfrm>
        <a:off x="2927020" y="2410917"/>
        <a:ext cx="818428" cy="702698"/>
      </dsp:txXfrm>
    </dsp:sp>
    <dsp:sp modelId="{35DEEAD8-B230-4092-BEE4-46AA8BCD5D5B}">
      <dsp:nvSpPr>
        <dsp:cNvPr id="0" name=""/>
        <dsp:cNvSpPr/>
      </dsp:nvSpPr>
      <dsp:spPr>
        <a:xfrm>
          <a:off x="2776978" y="2704382"/>
          <a:ext cx="138078" cy="119245"/>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C628AA-9B9E-46CD-BD75-EF24B84A8EC9}">
      <dsp:nvSpPr>
        <dsp:cNvPr id="0" name=""/>
        <dsp:cNvSpPr/>
      </dsp:nvSpPr>
      <dsp:spPr>
        <a:xfrm>
          <a:off x="1728188" y="2808314"/>
          <a:ext cx="1185724" cy="1018056"/>
        </a:xfrm>
        <a:prstGeom prst="hexagon">
          <a:avLst>
            <a:gd name="adj" fmla="val 25000"/>
            <a:gd name="vf" fmla="val 115470"/>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103000" r="-103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5B8CBD-757D-4932-9434-F6DF38922109}">
      <dsp:nvSpPr>
        <dsp:cNvPr id="0" name=""/>
        <dsp:cNvSpPr/>
      </dsp:nvSpPr>
      <dsp:spPr>
        <a:xfrm>
          <a:off x="2530044" y="2833565"/>
          <a:ext cx="138078" cy="119245"/>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48FC21-C24B-914E-AA05-A4B4D5032E76}">
      <dsp:nvSpPr>
        <dsp:cNvPr id="0" name=""/>
        <dsp:cNvSpPr/>
      </dsp:nvSpPr>
      <dsp:spPr>
        <a:xfrm>
          <a:off x="6819255" y="2272615"/>
          <a:ext cx="1185724" cy="1018056"/>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de-DE" sz="1400" kern="1200" dirty="0" smtClean="0"/>
            <a:t>Connection </a:t>
          </a:r>
          <a:r>
            <a:rPr lang="de-DE" sz="1400" kern="1200" dirty="0" err="1" smtClean="0"/>
            <a:t>problems</a:t>
          </a:r>
          <a:r>
            <a:rPr lang="de-DE" sz="1400" kern="1200" dirty="0" smtClean="0"/>
            <a:t> </a:t>
          </a:r>
          <a:endParaRPr lang="de-DE" sz="1400" kern="1200" dirty="0"/>
        </a:p>
      </dsp:txBody>
      <dsp:txXfrm>
        <a:off x="7002903" y="2430294"/>
        <a:ext cx="818428" cy="702698"/>
      </dsp:txXfrm>
    </dsp:sp>
    <dsp:sp modelId="{B271546B-BFD6-4946-A98B-E8491B758EF9}">
      <dsp:nvSpPr>
        <dsp:cNvPr id="0" name=""/>
        <dsp:cNvSpPr/>
      </dsp:nvSpPr>
      <dsp:spPr>
        <a:xfrm>
          <a:off x="7054500" y="3164470"/>
          <a:ext cx="138078" cy="119245"/>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923106-ADE4-974A-A675-5DDB2D6A0BE4}">
      <dsp:nvSpPr>
        <dsp:cNvPr id="0" name=""/>
        <dsp:cNvSpPr/>
      </dsp:nvSpPr>
      <dsp:spPr>
        <a:xfrm>
          <a:off x="5799371" y="2830087"/>
          <a:ext cx="1185724" cy="1018056"/>
        </a:xfrm>
        <a:prstGeom prst="hexagon">
          <a:avLst>
            <a:gd name="adj" fmla="val 25000"/>
            <a:gd name="vf" fmla="val 115470"/>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t="-8000" b="-8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A003B4-5344-E34E-9F66-FE23BBC0E7CD}">
      <dsp:nvSpPr>
        <dsp:cNvPr id="0" name=""/>
        <dsp:cNvSpPr/>
      </dsp:nvSpPr>
      <dsp:spPr>
        <a:xfrm>
          <a:off x="6834597" y="3276760"/>
          <a:ext cx="138078" cy="119245"/>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AA60C2-D5A9-EE40-BB3A-51F33E9ACECC}">
      <dsp:nvSpPr>
        <dsp:cNvPr id="0" name=""/>
        <dsp:cNvSpPr/>
      </dsp:nvSpPr>
      <dsp:spPr>
        <a:xfrm>
          <a:off x="6823638" y="21861"/>
          <a:ext cx="1185724" cy="1018056"/>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de-DE" sz="1400" kern="1200" smtClean="0"/>
            <a:t>E-Inclusion</a:t>
          </a:r>
          <a:endParaRPr lang="de-DE" sz="1400" kern="1200" dirty="0"/>
        </a:p>
      </dsp:txBody>
      <dsp:txXfrm>
        <a:off x="7007286" y="179540"/>
        <a:ext cx="818428" cy="702698"/>
      </dsp:txXfrm>
    </dsp:sp>
    <dsp:sp modelId="{CEC131C0-37E6-E04C-8B25-712199ABF70E}">
      <dsp:nvSpPr>
        <dsp:cNvPr id="0" name=""/>
        <dsp:cNvSpPr/>
      </dsp:nvSpPr>
      <dsp:spPr>
        <a:xfrm>
          <a:off x="7644075" y="917194"/>
          <a:ext cx="138078" cy="119245"/>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0A25A1-8022-0746-9D60-E2FF381F8A73}">
      <dsp:nvSpPr>
        <dsp:cNvPr id="0" name=""/>
        <dsp:cNvSpPr/>
      </dsp:nvSpPr>
      <dsp:spPr>
        <a:xfrm>
          <a:off x="6823638" y="1145748"/>
          <a:ext cx="1185724" cy="1018056"/>
        </a:xfrm>
        <a:prstGeom prst="hexagon">
          <a:avLst>
            <a:gd name="adj" fmla="val 25000"/>
            <a:gd name="vf" fmla="val 115470"/>
          </a:avLst>
        </a:prstGeom>
        <a:blipFill>
          <a:blip xmlns:r="http://schemas.openxmlformats.org/officeDocument/2006/relationships" r:embed="rId9">
            <a:extLst>
              <a:ext uri="{28A0092B-C50C-407E-A947-70E740481C1C}">
                <a14:useLocalDpi xmlns:a14="http://schemas.microsoft.com/office/drawing/2010/main" val="0"/>
              </a:ext>
            </a:extLst>
          </a:blip>
          <a:srcRect/>
          <a:stretch>
            <a:fillRect l="-11000" r="-11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17A658-41C0-B542-B289-037940A83F80}">
      <dsp:nvSpPr>
        <dsp:cNvPr id="0" name=""/>
        <dsp:cNvSpPr/>
      </dsp:nvSpPr>
      <dsp:spPr>
        <a:xfrm>
          <a:off x="7644075" y="1151710"/>
          <a:ext cx="138078" cy="119245"/>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22E942-8F26-BE46-B9FD-F886F00D3A8C}">
      <dsp:nvSpPr>
        <dsp:cNvPr id="0" name=""/>
        <dsp:cNvSpPr/>
      </dsp:nvSpPr>
      <dsp:spPr>
        <a:xfrm>
          <a:off x="3759603" y="2823628"/>
          <a:ext cx="1185724" cy="1018056"/>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de-DE" sz="1400" kern="1200" smtClean="0"/>
            <a:t>Mobile learning </a:t>
          </a:r>
          <a:endParaRPr lang="de-DE" sz="1400" kern="1200" dirty="0"/>
        </a:p>
      </dsp:txBody>
      <dsp:txXfrm>
        <a:off x="3943251" y="2981307"/>
        <a:ext cx="818428" cy="702698"/>
      </dsp:txXfrm>
    </dsp:sp>
    <dsp:sp modelId="{A320ACF5-0792-7A43-9ED1-79CF2662700D}">
      <dsp:nvSpPr>
        <dsp:cNvPr id="0" name=""/>
        <dsp:cNvSpPr/>
      </dsp:nvSpPr>
      <dsp:spPr>
        <a:xfrm>
          <a:off x="3994118" y="3715483"/>
          <a:ext cx="138078" cy="119245"/>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335BE7-156C-5F46-B2B6-06AFC5CD3D63}">
      <dsp:nvSpPr>
        <dsp:cNvPr id="0" name=""/>
        <dsp:cNvSpPr/>
      </dsp:nvSpPr>
      <dsp:spPr>
        <a:xfrm>
          <a:off x="2738988" y="3381099"/>
          <a:ext cx="1185724" cy="1018056"/>
        </a:xfrm>
        <a:prstGeom prst="hexagon">
          <a:avLst>
            <a:gd name="adj" fmla="val 25000"/>
            <a:gd name="vf" fmla="val 115470"/>
          </a:avLst>
        </a:prstGeom>
        <a:blipFill>
          <a:blip xmlns:r="http://schemas.openxmlformats.org/officeDocument/2006/relationships" r:embed="rId10">
            <a:extLst>
              <a:ext uri="{28A0092B-C50C-407E-A947-70E740481C1C}">
                <a14:useLocalDpi xmlns:a14="http://schemas.microsoft.com/office/drawing/2010/main" val="0"/>
              </a:ext>
            </a:extLst>
          </a:blip>
          <a:srcRect/>
          <a:stretch>
            <a:fillRect l="-18000" r="-18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ADE5A8-E4D9-8F45-B593-9898A020085C}">
      <dsp:nvSpPr>
        <dsp:cNvPr id="0" name=""/>
        <dsp:cNvSpPr/>
      </dsp:nvSpPr>
      <dsp:spPr>
        <a:xfrm>
          <a:off x="3774215" y="3827772"/>
          <a:ext cx="138078" cy="119245"/>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E88308-9BBE-47F1-95FA-D4FDCF79B325}">
      <dsp:nvSpPr>
        <dsp:cNvPr id="0" name=""/>
        <dsp:cNvSpPr/>
      </dsp:nvSpPr>
      <dsp:spPr>
        <a:xfrm>
          <a:off x="5796449" y="3950495"/>
          <a:ext cx="1185724" cy="1018056"/>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de-DE" sz="1400" kern="1200" dirty="0" err="1" smtClean="0"/>
            <a:t>Tablet</a:t>
          </a:r>
          <a:r>
            <a:rPr lang="de-DE" sz="1400" kern="1200" dirty="0" smtClean="0"/>
            <a:t>-</a:t>
          </a:r>
          <a:r>
            <a:rPr lang="de-DE" sz="1400" kern="1200" dirty="0" smtClean="0"/>
            <a:t>PCs</a:t>
          </a:r>
        </a:p>
        <a:p>
          <a:pPr lvl="0" algn="ctr" defTabSz="622300">
            <a:lnSpc>
              <a:spcPct val="90000"/>
            </a:lnSpc>
            <a:spcBef>
              <a:spcPct val="0"/>
            </a:spcBef>
            <a:spcAft>
              <a:spcPct val="35000"/>
            </a:spcAft>
          </a:pPr>
          <a:r>
            <a:rPr lang="de-DE" sz="1400" kern="1200" dirty="0" err="1" smtClean="0"/>
            <a:t>iOS</a:t>
          </a:r>
          <a:r>
            <a:rPr lang="de-DE" sz="1400" kern="1200" dirty="0" smtClean="0"/>
            <a:t> &amp; </a:t>
          </a:r>
          <a:r>
            <a:rPr lang="de-DE" sz="1400" kern="1200" dirty="0" err="1" smtClean="0"/>
            <a:t>Android</a:t>
          </a:r>
          <a:endParaRPr lang="de-DE" sz="1400" kern="1200" dirty="0"/>
        </a:p>
      </dsp:txBody>
      <dsp:txXfrm>
        <a:off x="5980097" y="4108174"/>
        <a:ext cx="818428" cy="702698"/>
      </dsp:txXfrm>
    </dsp:sp>
    <dsp:sp modelId="{A783DF2C-CB01-4805-A5BC-86CD89A36508}">
      <dsp:nvSpPr>
        <dsp:cNvPr id="0" name=""/>
        <dsp:cNvSpPr/>
      </dsp:nvSpPr>
      <dsp:spPr>
        <a:xfrm>
          <a:off x="5824941" y="4403627"/>
          <a:ext cx="138078" cy="119245"/>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E37CFC-0E06-42A8-8CAD-DEF4FBDD3094}">
      <dsp:nvSpPr>
        <dsp:cNvPr id="0" name=""/>
        <dsp:cNvSpPr/>
      </dsp:nvSpPr>
      <dsp:spPr>
        <a:xfrm>
          <a:off x="4797671" y="3624057"/>
          <a:ext cx="1185724" cy="1018056"/>
        </a:xfrm>
        <a:prstGeom prst="hexagon">
          <a:avLst>
            <a:gd name="adj" fmla="val 25000"/>
            <a:gd name="vf" fmla="val 115470"/>
          </a:avLst>
        </a:prstGeom>
        <a:blipFill>
          <a:blip xmlns:r="http://schemas.openxmlformats.org/officeDocument/2006/relationships" r:embed="rId11" cstate="print">
            <a:extLst>
              <a:ext uri="{28A0092B-C50C-407E-A947-70E740481C1C}">
                <a14:useLocalDpi xmlns:a14="http://schemas.microsoft.com/office/drawing/2010/main" val="0"/>
              </a:ext>
            </a:extLst>
          </a:blip>
          <a:srcRect/>
          <a:stretch>
            <a:fillRect t="-25000" b="-25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A06800-DB7C-493C-AE94-85CC76C6CF39}">
      <dsp:nvSpPr>
        <dsp:cNvPr id="0" name=""/>
        <dsp:cNvSpPr/>
      </dsp:nvSpPr>
      <dsp:spPr>
        <a:xfrm>
          <a:off x="5592618" y="4267489"/>
          <a:ext cx="138078" cy="119245"/>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3ACDEC-98AB-BF43-AA6B-2D575915D39E}">
      <dsp:nvSpPr>
        <dsp:cNvPr id="0" name=""/>
        <dsp:cNvSpPr/>
      </dsp:nvSpPr>
      <dsp:spPr>
        <a:xfrm rot="16200000">
          <a:off x="987931" y="607108"/>
          <a:ext cx="2909741" cy="3055982"/>
        </a:xfrm>
        <a:prstGeom prst="round2SameRect">
          <a:avLst>
            <a:gd name="adj1" fmla="val 16670"/>
            <a:gd name="adj2" fmla="val 0"/>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76200" tIns="127000" rIns="114300" bIns="127000" numCol="1" spcCol="1270" anchor="t" anchorCtr="0">
          <a:noAutofit/>
        </a:bodyPr>
        <a:lstStyle/>
        <a:p>
          <a:pPr lvl="0" algn="ctr" defTabSz="889000" rtl="0">
            <a:lnSpc>
              <a:spcPct val="90000"/>
            </a:lnSpc>
            <a:spcBef>
              <a:spcPct val="0"/>
            </a:spcBef>
            <a:spcAft>
              <a:spcPct val="35000"/>
            </a:spcAft>
          </a:pPr>
          <a:endParaRPr lang="de-DE" sz="2000" kern="1200" dirty="0" smtClean="0"/>
        </a:p>
        <a:p>
          <a:pPr lvl="0" algn="ctr" defTabSz="889000" rtl="0">
            <a:lnSpc>
              <a:spcPct val="90000"/>
            </a:lnSpc>
            <a:spcBef>
              <a:spcPct val="0"/>
            </a:spcBef>
            <a:spcAft>
              <a:spcPct val="35000"/>
            </a:spcAft>
          </a:pPr>
          <a:r>
            <a:rPr lang="de-DE" sz="4000" kern="1200" dirty="0" err="1" smtClean="0"/>
            <a:t>Pedagogical</a:t>
          </a:r>
          <a:r>
            <a:rPr lang="de-DE" sz="4000" kern="1200" dirty="0" smtClean="0"/>
            <a:t> Needs</a:t>
          </a:r>
          <a:endParaRPr lang="de-DE" sz="4000" kern="1200" dirty="0"/>
        </a:p>
      </dsp:txBody>
      <dsp:txXfrm rot="5400000">
        <a:off x="1056878" y="822296"/>
        <a:ext cx="2913915" cy="2625607"/>
      </dsp:txXfrm>
    </dsp:sp>
    <dsp:sp modelId="{B9B3B2FE-ACB9-824D-BEDA-293C9F4B593D}">
      <dsp:nvSpPr>
        <dsp:cNvPr id="0" name=""/>
        <dsp:cNvSpPr/>
      </dsp:nvSpPr>
      <dsp:spPr>
        <a:xfrm rot="5400000">
          <a:off x="4275657" y="591904"/>
          <a:ext cx="2909741" cy="3087437"/>
        </a:xfrm>
        <a:prstGeom prst="round2SameRect">
          <a:avLst>
            <a:gd name="adj1" fmla="val 16670"/>
            <a:gd name="adj2" fmla="val 0"/>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14300" tIns="127000" rIns="76200" bIns="127000" numCol="1" spcCol="1270" anchor="t" anchorCtr="0">
          <a:noAutofit/>
        </a:bodyPr>
        <a:lstStyle/>
        <a:p>
          <a:pPr lvl="0" algn="ctr" defTabSz="889000" rtl="0">
            <a:lnSpc>
              <a:spcPct val="90000"/>
            </a:lnSpc>
            <a:spcBef>
              <a:spcPct val="0"/>
            </a:spcBef>
            <a:spcAft>
              <a:spcPct val="35000"/>
            </a:spcAft>
          </a:pPr>
          <a:endParaRPr lang="de-DE" sz="2000" kern="1200" dirty="0" smtClean="0"/>
        </a:p>
        <a:p>
          <a:pPr lvl="0" algn="ctr" defTabSz="889000" rtl="0">
            <a:lnSpc>
              <a:spcPct val="90000"/>
            </a:lnSpc>
            <a:spcBef>
              <a:spcPct val="0"/>
            </a:spcBef>
            <a:spcAft>
              <a:spcPct val="35000"/>
            </a:spcAft>
          </a:pPr>
          <a:r>
            <a:rPr lang="de-DE" sz="4000" kern="1200" dirty="0" smtClean="0"/>
            <a:t>Technical  </a:t>
          </a:r>
          <a:r>
            <a:rPr lang="de-DE" sz="4000" kern="1200" dirty="0" err="1" smtClean="0"/>
            <a:t>Possibilities</a:t>
          </a:r>
          <a:endParaRPr lang="de-DE" sz="4000" kern="1200" dirty="0"/>
        </a:p>
      </dsp:txBody>
      <dsp:txXfrm rot="-5400000">
        <a:off x="4186810" y="822819"/>
        <a:ext cx="2945370" cy="2625607"/>
      </dsp:txXfrm>
    </dsp:sp>
    <dsp:sp modelId="{395D4BCD-6E3D-2041-8ECF-C685D627E53F}">
      <dsp:nvSpPr>
        <dsp:cNvPr id="0" name=""/>
        <dsp:cNvSpPr/>
      </dsp:nvSpPr>
      <dsp:spPr>
        <a:xfrm>
          <a:off x="3177302" y="-127584"/>
          <a:ext cx="1858903" cy="1858813"/>
        </a:xfrm>
        <a:prstGeom prst="circularArrow">
          <a:avLst>
            <a:gd name="adj1" fmla="val 12500"/>
            <a:gd name="adj2" fmla="val 1142322"/>
            <a:gd name="adj3" fmla="val 20457678"/>
            <a:gd name="adj4" fmla="val 10800000"/>
            <a:gd name="adj5" fmla="val 125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5EBB46B-5191-1145-B515-676FEE258759}">
      <dsp:nvSpPr>
        <dsp:cNvPr id="0" name=""/>
        <dsp:cNvSpPr/>
      </dsp:nvSpPr>
      <dsp:spPr>
        <a:xfrm rot="10800000">
          <a:off x="3058239" y="2408417"/>
          <a:ext cx="2015869" cy="2369150"/>
        </a:xfrm>
        <a:prstGeom prst="circularArrow">
          <a:avLst>
            <a:gd name="adj1" fmla="val 12500"/>
            <a:gd name="adj2" fmla="val 1142322"/>
            <a:gd name="adj3" fmla="val 20457678"/>
            <a:gd name="adj4" fmla="val 10800000"/>
            <a:gd name="adj5" fmla="val 125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7137" cy="512304"/>
          </a:xfrm>
          <a:prstGeom prst="rect">
            <a:avLst/>
          </a:prstGeom>
        </p:spPr>
        <p:txBody>
          <a:bodyPr vert="horz" lIns="94768" tIns="47384" rIns="94768" bIns="47384" rtlCol="0"/>
          <a:lstStyle>
            <a:lvl1pPr algn="l">
              <a:defRPr sz="1200"/>
            </a:lvl1pPr>
          </a:lstStyle>
          <a:p>
            <a:endParaRPr lang="de-DE"/>
          </a:p>
        </p:txBody>
      </p:sp>
      <p:sp>
        <p:nvSpPr>
          <p:cNvPr id="3" name="Datumsplatzhalter 2"/>
          <p:cNvSpPr>
            <a:spLocks noGrp="1"/>
          </p:cNvSpPr>
          <p:nvPr>
            <p:ph type="dt" sz="quarter" idx="1"/>
          </p:nvPr>
        </p:nvSpPr>
        <p:spPr>
          <a:xfrm>
            <a:off x="4020506" y="0"/>
            <a:ext cx="3077137" cy="512304"/>
          </a:xfrm>
          <a:prstGeom prst="rect">
            <a:avLst/>
          </a:prstGeom>
        </p:spPr>
        <p:txBody>
          <a:bodyPr vert="horz" lIns="94768" tIns="47384" rIns="94768" bIns="47384" rtlCol="0"/>
          <a:lstStyle>
            <a:lvl1pPr algn="r">
              <a:defRPr sz="1200"/>
            </a:lvl1pPr>
          </a:lstStyle>
          <a:p>
            <a:fld id="{F45355B4-066F-4E2E-80AD-FB555637B942}" type="datetimeFigureOut">
              <a:rPr lang="de-DE" smtClean="0"/>
              <a:t>09.09.15</a:t>
            </a:fld>
            <a:endParaRPr lang="de-DE"/>
          </a:p>
        </p:txBody>
      </p:sp>
      <p:sp>
        <p:nvSpPr>
          <p:cNvPr id="4" name="Fußzeilenplatzhalter 3"/>
          <p:cNvSpPr>
            <a:spLocks noGrp="1"/>
          </p:cNvSpPr>
          <p:nvPr>
            <p:ph type="ftr" sz="quarter" idx="2"/>
          </p:nvPr>
        </p:nvSpPr>
        <p:spPr>
          <a:xfrm>
            <a:off x="0" y="9720673"/>
            <a:ext cx="3077137" cy="512303"/>
          </a:xfrm>
          <a:prstGeom prst="rect">
            <a:avLst/>
          </a:prstGeom>
        </p:spPr>
        <p:txBody>
          <a:bodyPr vert="horz" lIns="94768" tIns="47384" rIns="94768" bIns="47384" rtlCol="0" anchor="b"/>
          <a:lstStyle>
            <a:lvl1pPr algn="l">
              <a:defRPr sz="1200"/>
            </a:lvl1pPr>
          </a:lstStyle>
          <a:p>
            <a:endParaRPr lang="de-DE"/>
          </a:p>
        </p:txBody>
      </p:sp>
      <p:sp>
        <p:nvSpPr>
          <p:cNvPr id="5" name="Foliennummernplatzhalter 4"/>
          <p:cNvSpPr>
            <a:spLocks noGrp="1"/>
          </p:cNvSpPr>
          <p:nvPr>
            <p:ph type="sldNum" sz="quarter" idx="3"/>
          </p:nvPr>
        </p:nvSpPr>
        <p:spPr>
          <a:xfrm>
            <a:off x="4020506" y="9720673"/>
            <a:ext cx="3077137" cy="512303"/>
          </a:xfrm>
          <a:prstGeom prst="rect">
            <a:avLst/>
          </a:prstGeom>
        </p:spPr>
        <p:txBody>
          <a:bodyPr vert="horz" lIns="94768" tIns="47384" rIns="94768" bIns="47384" rtlCol="0" anchor="b"/>
          <a:lstStyle>
            <a:lvl1pPr algn="r">
              <a:defRPr sz="1200"/>
            </a:lvl1pPr>
          </a:lstStyle>
          <a:p>
            <a:fld id="{68714974-02F8-4000-AC1F-BC91DA32ED25}" type="slidenum">
              <a:rPr lang="de-DE" smtClean="0"/>
              <a:t>‹Nr.›</a:t>
            </a:fld>
            <a:endParaRPr lang="de-DE"/>
          </a:p>
        </p:txBody>
      </p:sp>
    </p:spTree>
    <p:extLst>
      <p:ext uri="{BB962C8B-B14F-4D97-AF65-F5344CB8AC3E}">
        <p14:creationId xmlns:p14="http://schemas.microsoft.com/office/powerpoint/2010/main" val="24712173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3076363" cy="511731"/>
          </a:xfrm>
          <a:prstGeom prst="rect">
            <a:avLst/>
          </a:prstGeom>
        </p:spPr>
        <p:txBody>
          <a:bodyPr vert="horz" lIns="94768" tIns="47384" rIns="94768" bIns="47384" rtlCol="0"/>
          <a:lstStyle>
            <a:lvl1pPr algn="l">
              <a:defRPr sz="1200"/>
            </a:lvl1pPr>
          </a:lstStyle>
          <a:p>
            <a:endParaRPr lang="de-DE"/>
          </a:p>
        </p:txBody>
      </p:sp>
      <p:sp>
        <p:nvSpPr>
          <p:cNvPr id="3" name="Datumsplatzhalter 2"/>
          <p:cNvSpPr>
            <a:spLocks noGrp="1"/>
          </p:cNvSpPr>
          <p:nvPr>
            <p:ph type="dt" idx="1"/>
          </p:nvPr>
        </p:nvSpPr>
        <p:spPr>
          <a:xfrm>
            <a:off x="4021295" y="0"/>
            <a:ext cx="3076363" cy="511731"/>
          </a:xfrm>
          <a:prstGeom prst="rect">
            <a:avLst/>
          </a:prstGeom>
        </p:spPr>
        <p:txBody>
          <a:bodyPr vert="horz" lIns="94768" tIns="47384" rIns="94768" bIns="47384" rtlCol="0"/>
          <a:lstStyle>
            <a:lvl1pPr algn="r">
              <a:defRPr sz="1200"/>
            </a:lvl1pPr>
          </a:lstStyle>
          <a:p>
            <a:fld id="{9B955732-1B6A-4296-B989-47AB20C7364E}" type="datetimeFigureOut">
              <a:rPr lang="de-DE" smtClean="0"/>
              <a:t>09.09.15</a:t>
            </a:fld>
            <a:endParaRPr lang="de-DE"/>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768" tIns="47384" rIns="94768" bIns="47384" rtlCol="0" anchor="ctr"/>
          <a:lstStyle/>
          <a:p>
            <a:endParaRPr lang="de-DE"/>
          </a:p>
        </p:txBody>
      </p:sp>
      <p:sp>
        <p:nvSpPr>
          <p:cNvPr id="5" name="Notizenplatzhalter 4"/>
          <p:cNvSpPr>
            <a:spLocks noGrp="1"/>
          </p:cNvSpPr>
          <p:nvPr>
            <p:ph type="body" sz="quarter" idx="3"/>
          </p:nvPr>
        </p:nvSpPr>
        <p:spPr>
          <a:xfrm>
            <a:off x="709931" y="4861442"/>
            <a:ext cx="5679440" cy="4605576"/>
          </a:xfrm>
          <a:prstGeom prst="rect">
            <a:avLst/>
          </a:prstGeom>
        </p:spPr>
        <p:txBody>
          <a:bodyPr vert="horz" lIns="94768" tIns="47384" rIns="94768" bIns="47384"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1" y="9721106"/>
            <a:ext cx="3076363" cy="511731"/>
          </a:xfrm>
          <a:prstGeom prst="rect">
            <a:avLst/>
          </a:prstGeom>
        </p:spPr>
        <p:txBody>
          <a:bodyPr vert="horz" lIns="94768" tIns="47384" rIns="94768" bIns="47384" rtlCol="0" anchor="b"/>
          <a:lstStyle>
            <a:lvl1pPr algn="l">
              <a:defRPr sz="1200"/>
            </a:lvl1pPr>
          </a:lstStyle>
          <a:p>
            <a:endParaRPr lang="de-DE"/>
          </a:p>
        </p:txBody>
      </p:sp>
      <p:sp>
        <p:nvSpPr>
          <p:cNvPr id="7" name="Foliennummernplatzhalter 6"/>
          <p:cNvSpPr>
            <a:spLocks noGrp="1"/>
          </p:cNvSpPr>
          <p:nvPr>
            <p:ph type="sldNum" sz="quarter" idx="5"/>
          </p:nvPr>
        </p:nvSpPr>
        <p:spPr>
          <a:xfrm>
            <a:off x="4021295" y="9721106"/>
            <a:ext cx="3076363" cy="511731"/>
          </a:xfrm>
          <a:prstGeom prst="rect">
            <a:avLst/>
          </a:prstGeom>
        </p:spPr>
        <p:txBody>
          <a:bodyPr vert="horz" lIns="94768" tIns="47384" rIns="94768" bIns="47384" rtlCol="0" anchor="b"/>
          <a:lstStyle>
            <a:lvl1pPr algn="r">
              <a:defRPr sz="1200"/>
            </a:lvl1pPr>
          </a:lstStyle>
          <a:p>
            <a:fld id="{DAE7D0E8-2BEA-4C0F-8F2B-8DE78A4372CD}" type="slidenum">
              <a:rPr lang="de-DE" smtClean="0"/>
              <a:t>‹Nr.›</a:t>
            </a:fld>
            <a:endParaRPr lang="de-DE"/>
          </a:p>
        </p:txBody>
      </p:sp>
    </p:spTree>
    <p:extLst>
      <p:ext uri="{BB962C8B-B14F-4D97-AF65-F5344CB8AC3E}">
        <p14:creationId xmlns:p14="http://schemas.microsoft.com/office/powerpoint/2010/main" val="3155266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AE7D0E8-2BEA-4C0F-8F2B-8DE78A4372CD}" type="slidenum">
              <a:rPr lang="de-DE" smtClean="0"/>
              <a:t>1</a:t>
            </a:fld>
            <a:endParaRPr lang="de-DE"/>
          </a:p>
        </p:txBody>
      </p:sp>
    </p:spTree>
    <p:extLst>
      <p:ext uri="{BB962C8B-B14F-4D97-AF65-F5344CB8AC3E}">
        <p14:creationId xmlns:p14="http://schemas.microsoft.com/office/powerpoint/2010/main" val="1818292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1" defTabSz="947684">
              <a:defRPr/>
            </a:pPr>
            <a:r>
              <a:rPr lang="de-DE" altLang="de-DE" sz="2500" dirty="0">
                <a:sym typeface="Wingdings" pitchFamily="27" charset="2"/>
              </a:rPr>
              <a:t>E-Learning als </a:t>
            </a:r>
            <a:r>
              <a:rPr lang="de-DE" sz="2500" dirty="0"/>
              <a:t>Lernen, welches durch die Verwendung von Informations- und Kommunikationstechnologien unterstützt bzw. ermöglicht wird.</a:t>
            </a:r>
            <a:endParaRPr lang="de-DE" altLang="de-DE" sz="2500" dirty="0">
              <a:sym typeface="Wingdings" pitchFamily="27" charset="2"/>
            </a:endParaRPr>
          </a:p>
          <a:p>
            <a:pPr lvl="1">
              <a:lnSpc>
                <a:spcPct val="90000"/>
              </a:lnSpc>
            </a:pPr>
            <a:r>
              <a:rPr lang="de-DE" altLang="de-DE" dirty="0" smtClean="0"/>
              <a:t>CBT (Lernprogramme, </a:t>
            </a:r>
            <a:r>
              <a:rPr lang="de-DE" altLang="de-DE" dirty="0" err="1" smtClean="0"/>
              <a:t>CD-Rom</a:t>
            </a:r>
            <a:r>
              <a:rPr lang="de-DE" altLang="de-DE" dirty="0" smtClean="0"/>
              <a:t>)</a:t>
            </a:r>
          </a:p>
          <a:p>
            <a:pPr lvl="1">
              <a:lnSpc>
                <a:spcPct val="90000"/>
              </a:lnSpc>
            </a:pPr>
            <a:r>
              <a:rPr lang="de-DE" altLang="de-DE" dirty="0" smtClean="0"/>
              <a:t>WBT (</a:t>
            </a:r>
            <a:r>
              <a:rPr lang="de-DE" dirty="0" smtClean="0"/>
              <a:t>Lernen über Netzumgebungen wie Internet oder Intranet)</a:t>
            </a:r>
            <a:endParaRPr lang="de-DE" altLang="de-DE" dirty="0" smtClean="0"/>
          </a:p>
          <a:p>
            <a:pPr lvl="1">
              <a:lnSpc>
                <a:spcPct val="90000"/>
              </a:lnSpc>
            </a:pPr>
            <a:r>
              <a:rPr lang="de-DE" altLang="de-DE" dirty="0" smtClean="0"/>
              <a:t>Online-Learning (Lernen im Netz, </a:t>
            </a:r>
            <a:r>
              <a:rPr lang="de-DE" dirty="0" smtClean="0"/>
              <a:t>Lernende und Tutoren auf einen Server zu, auf dem die relevanten Daten gespeichert sind und kommunizieren synchron und/ oder asynchron miteinander. </a:t>
            </a:r>
            <a:r>
              <a:rPr lang="de-DE" altLang="de-DE" dirty="0" smtClean="0"/>
              <a:t>)</a:t>
            </a:r>
          </a:p>
          <a:p>
            <a:pPr lvl="1">
              <a:lnSpc>
                <a:spcPct val="90000"/>
              </a:lnSpc>
            </a:pPr>
            <a:r>
              <a:rPr lang="de-DE" altLang="de-DE" dirty="0" err="1" smtClean="0"/>
              <a:t>Distance</a:t>
            </a:r>
            <a:r>
              <a:rPr lang="de-DE" altLang="de-DE" dirty="0" smtClean="0"/>
              <a:t> Learning (Fernstudium) </a:t>
            </a:r>
          </a:p>
          <a:p>
            <a:pPr lvl="1">
              <a:lnSpc>
                <a:spcPct val="90000"/>
              </a:lnSpc>
            </a:pPr>
            <a:r>
              <a:rPr lang="de-DE" altLang="de-DE" dirty="0" err="1" smtClean="0"/>
              <a:t>Blended</a:t>
            </a:r>
            <a:r>
              <a:rPr lang="de-DE" altLang="de-DE" dirty="0" smtClean="0"/>
              <a:t> Learning (Mischen von Präsenz- &amp; Online-Lernen)</a:t>
            </a:r>
            <a:endParaRPr lang="de-DE" altLang="de-DE" sz="3300" dirty="0"/>
          </a:p>
          <a:p>
            <a:endParaRPr lang="de-DE" dirty="0"/>
          </a:p>
          <a:p>
            <a:pPr>
              <a:lnSpc>
                <a:spcPct val="90000"/>
              </a:lnSpc>
            </a:pPr>
            <a:endParaRPr lang="de-DE" altLang="de-DE" sz="2900" dirty="0"/>
          </a:p>
          <a:p>
            <a:pPr>
              <a:lnSpc>
                <a:spcPct val="90000"/>
              </a:lnSpc>
            </a:pPr>
            <a:r>
              <a:rPr lang="de-DE" altLang="de-DE" sz="2900" dirty="0"/>
              <a:t>Formen des E-Learning:</a:t>
            </a:r>
          </a:p>
          <a:p>
            <a:pPr lvl="1">
              <a:lnSpc>
                <a:spcPct val="90000"/>
              </a:lnSpc>
            </a:pPr>
            <a:r>
              <a:rPr lang="de-DE" altLang="de-DE" sz="2500" dirty="0"/>
              <a:t>CBT (CD ROMS)  / WBT (E-Learning-Module auf Zentralservern gespeichert &amp; TN zur Verfügung gestellt) </a:t>
            </a:r>
          </a:p>
          <a:p>
            <a:pPr lvl="1">
              <a:lnSpc>
                <a:spcPct val="90000"/>
              </a:lnSpc>
            </a:pPr>
            <a:r>
              <a:rPr lang="de-DE" altLang="de-DE" sz="2500" dirty="0"/>
              <a:t>Unterstützung der Präsenzlehre (Materialbereitstellung, Telekommunikation)</a:t>
            </a:r>
          </a:p>
          <a:p>
            <a:pPr lvl="1">
              <a:lnSpc>
                <a:spcPct val="90000"/>
              </a:lnSpc>
            </a:pPr>
            <a:r>
              <a:rPr lang="de-DE" altLang="de-DE" sz="2500" dirty="0"/>
              <a:t>Bereitstellung von einzelnen Lernmodulen im Internet („Wissensdatenbank“)</a:t>
            </a:r>
          </a:p>
          <a:p>
            <a:pPr lvl="1">
              <a:lnSpc>
                <a:spcPct val="90000"/>
              </a:lnSpc>
            </a:pPr>
            <a:r>
              <a:rPr lang="de-DE" altLang="de-DE" sz="2500" dirty="0" err="1"/>
              <a:t>Blended</a:t>
            </a:r>
            <a:r>
              <a:rPr lang="de-DE" altLang="de-DE" sz="2500" dirty="0"/>
              <a:t>-Learning als Mischform</a:t>
            </a:r>
          </a:p>
          <a:p>
            <a:pPr lvl="1">
              <a:lnSpc>
                <a:spcPct val="90000"/>
              </a:lnSpc>
            </a:pPr>
            <a:r>
              <a:rPr lang="de-DE" altLang="de-DE" sz="2500" dirty="0"/>
              <a:t>Komplette (betreute) Kurse über das Internet</a:t>
            </a:r>
          </a:p>
          <a:p>
            <a:endParaRPr lang="de-DE" altLang="de-DE" dirty="0">
              <a:sym typeface="Wingdings" pitchFamily="27" charset="2"/>
            </a:endParaRPr>
          </a:p>
          <a:p>
            <a:r>
              <a:rPr lang="de-DE" altLang="de-DE" dirty="0">
                <a:sym typeface="Wingdings" pitchFamily="27" charset="2"/>
              </a:rPr>
              <a:t> </a:t>
            </a:r>
          </a:p>
          <a:p>
            <a:r>
              <a:rPr lang="de-DE" altLang="de-DE" dirty="0">
                <a:sym typeface="Wingdings" pitchFamily="27" charset="2"/>
              </a:rPr>
              <a:t> Fazit:  Einsatzzweck und die Rahmenbedingungen bestimmen Gesamtaufbau des Kurses und Aufbau &amp; Struktur der Lernmaterialien!</a:t>
            </a:r>
            <a:endParaRPr lang="de-DE" dirty="0"/>
          </a:p>
        </p:txBody>
      </p:sp>
      <p:sp>
        <p:nvSpPr>
          <p:cNvPr id="4" name="Foliennummernplatzhalter 3"/>
          <p:cNvSpPr>
            <a:spLocks noGrp="1"/>
          </p:cNvSpPr>
          <p:nvPr>
            <p:ph type="sldNum" sz="quarter" idx="10"/>
          </p:nvPr>
        </p:nvSpPr>
        <p:spPr/>
        <p:txBody>
          <a:bodyPr/>
          <a:lstStyle/>
          <a:p>
            <a:fld id="{DAE7D0E8-2BEA-4C0F-8F2B-8DE78A4372CD}" type="slidenum">
              <a:rPr lang="de-DE" smtClean="0"/>
              <a:t>22</a:t>
            </a:fld>
            <a:endParaRPr lang="de-DE"/>
          </a:p>
        </p:txBody>
      </p:sp>
    </p:spTree>
    <p:extLst>
      <p:ext uri="{BB962C8B-B14F-4D97-AF65-F5344CB8AC3E}">
        <p14:creationId xmlns:p14="http://schemas.microsoft.com/office/powerpoint/2010/main" val="4237419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300" dirty="0"/>
              <a:t>1 First Steps with your  Tablet: On / Off / unlock screen; How to open the Sen-App?; What is a good position for the tablet?; Am I online?</a:t>
            </a:r>
            <a:endParaRPr lang="de-DE" sz="1300" dirty="0"/>
          </a:p>
          <a:p>
            <a:r>
              <a:rPr lang="en-US" sz="1300" dirty="0"/>
              <a:t>2 Get to know your tablet: What is a tablet?; What are the differences between a tablet and a PC?</a:t>
            </a:r>
            <a:endParaRPr lang="de-DE" sz="1300" dirty="0"/>
          </a:p>
          <a:p>
            <a:r>
              <a:rPr lang="en-US" sz="1300" dirty="0"/>
              <a:t>3 Take a Picture with your Tablet: How to take a picture with the tablet?; How to chose an appropriate cutout?; How to see the picture?; How to see further pictures?</a:t>
            </a:r>
            <a:endParaRPr lang="de-DE" sz="1300" dirty="0"/>
          </a:p>
          <a:p>
            <a:r>
              <a:rPr lang="en-US" sz="1300" dirty="0"/>
              <a:t>4 Your Learning Environment </a:t>
            </a:r>
            <a:r>
              <a:rPr lang="en-US" sz="1300" dirty="0" err="1"/>
              <a:t>SenApp</a:t>
            </a:r>
            <a:r>
              <a:rPr lang="en-US" sz="1300" dirty="0"/>
              <a:t>: How to use the </a:t>
            </a:r>
            <a:r>
              <a:rPr lang="en-US" sz="1300" dirty="0" err="1"/>
              <a:t>SenApp</a:t>
            </a:r>
            <a:r>
              <a:rPr lang="en-US" sz="1300" dirty="0"/>
              <a:t> learning environment?; What is my personal desktop?;  What can I do in the </a:t>
            </a:r>
            <a:r>
              <a:rPr lang="en-US" sz="1300" dirty="0" err="1"/>
              <a:t>SenApp</a:t>
            </a:r>
            <a:r>
              <a:rPr lang="en-US" sz="1300" dirty="0"/>
              <a:t> learning environment?; How can I move through and </a:t>
            </a:r>
            <a:r>
              <a:rPr lang="en-US" sz="1300" dirty="0" err="1"/>
              <a:t>inbetween</a:t>
            </a:r>
            <a:r>
              <a:rPr lang="en-US" sz="1300" dirty="0"/>
              <a:t> the different elements?</a:t>
            </a:r>
            <a:endParaRPr lang="de-DE" sz="1300" dirty="0"/>
          </a:p>
          <a:p>
            <a:r>
              <a:rPr lang="en-US" sz="1300" dirty="0"/>
              <a:t>5 Write on your tablet: Open the Notes App;  How to write a shopping list?;  How to correct a shopping list?; How to </a:t>
            </a:r>
            <a:r>
              <a:rPr lang="en-US" sz="1300" dirty="0" err="1"/>
              <a:t>rearange</a:t>
            </a:r>
            <a:r>
              <a:rPr lang="en-US" sz="1300" dirty="0"/>
              <a:t> a shopping list?; How to create a new shopping list?; </a:t>
            </a:r>
            <a:endParaRPr lang="de-DE" sz="1300" dirty="0"/>
          </a:p>
          <a:p>
            <a:r>
              <a:rPr lang="en-US" sz="1300" dirty="0"/>
              <a:t>6 Get in touch with Mates and Tutors: What is a forum?;  How to read a post in </a:t>
            </a:r>
            <a:r>
              <a:rPr lang="en-US" sz="1300" dirty="0" err="1"/>
              <a:t>SenApp</a:t>
            </a:r>
            <a:r>
              <a:rPr lang="en-US" sz="1300" dirty="0"/>
              <a:t>?; How to write a post in </a:t>
            </a:r>
            <a:r>
              <a:rPr lang="en-US" sz="1300" dirty="0" err="1"/>
              <a:t>SernApp</a:t>
            </a:r>
            <a:r>
              <a:rPr lang="en-US" sz="1300" dirty="0"/>
              <a:t>?; How to answer to a post in </a:t>
            </a:r>
            <a:r>
              <a:rPr lang="en-US" sz="1300" dirty="0" err="1"/>
              <a:t>SenApp</a:t>
            </a:r>
            <a:r>
              <a:rPr lang="en-US" sz="1300" dirty="0"/>
              <a:t> ?;  Some tips for good posts</a:t>
            </a:r>
            <a:endParaRPr lang="de-DE" sz="1300" dirty="0"/>
          </a:p>
          <a:p>
            <a:r>
              <a:rPr lang="en-US" sz="1300" dirty="0"/>
              <a:t>7 :  Voice entry: How to use voice commands?; How to dictate to my tablet?; How to correct my command and dictate?</a:t>
            </a:r>
            <a:endParaRPr lang="de-DE" sz="1300" dirty="0"/>
          </a:p>
          <a:p>
            <a:r>
              <a:rPr lang="en-US" sz="1300" dirty="0"/>
              <a:t>8 Search and find on the Internet: How to start a Browser and Google?; How to search for a specific topic?; How to display the search results and call up one result?</a:t>
            </a:r>
            <a:endParaRPr lang="de-DE" sz="1300" dirty="0"/>
          </a:p>
          <a:p>
            <a:r>
              <a:rPr lang="en-US" sz="1300" dirty="0"/>
              <a:t>9 Read and write E-Mails: How to open the E-Mail-App?; How to write an E-Mail?; How to read an E-Mail?; Some tips for a good E-Mail </a:t>
            </a:r>
            <a:r>
              <a:rPr lang="en-US" sz="1300" dirty="0" err="1"/>
              <a:t>wiriting</a:t>
            </a:r>
            <a:r>
              <a:rPr lang="en-US" sz="1300" dirty="0"/>
              <a:t> </a:t>
            </a:r>
            <a:endParaRPr lang="de-DE" sz="1300" dirty="0"/>
          </a:p>
          <a:p>
            <a:r>
              <a:rPr lang="en-US" sz="1300" i="1" dirty="0"/>
              <a:t> </a:t>
            </a:r>
            <a:endParaRPr lang="de-DE" sz="1300" dirty="0"/>
          </a:p>
          <a:p>
            <a:r>
              <a:rPr lang="en-US" sz="1300" dirty="0"/>
              <a:t>10 Organize your E-Mail: How to </a:t>
            </a:r>
            <a:r>
              <a:rPr lang="en-US" sz="1300" dirty="0" err="1"/>
              <a:t>organise</a:t>
            </a:r>
            <a:r>
              <a:rPr lang="en-US" sz="1300" dirty="0"/>
              <a:t> the E-Mail repository?; How to delete an E-Mail?; How to move E-Mail from one folder to another?</a:t>
            </a:r>
            <a:endParaRPr lang="de-DE" sz="1300" dirty="0"/>
          </a:p>
          <a:p>
            <a:r>
              <a:rPr lang="en-US" sz="1300" dirty="0"/>
              <a:t>11 </a:t>
            </a:r>
            <a:r>
              <a:rPr lang="en-US" sz="1300" dirty="0" err="1"/>
              <a:t>Adress</a:t>
            </a:r>
            <a:r>
              <a:rPr lang="en-US" sz="1300" dirty="0"/>
              <a:t> book for the E-Mails: How to add a contact to my </a:t>
            </a:r>
            <a:r>
              <a:rPr lang="en-US" sz="1300" dirty="0" err="1"/>
              <a:t>adress</a:t>
            </a:r>
            <a:r>
              <a:rPr lang="en-US" sz="1300" dirty="0"/>
              <a:t> book?; How to add a contact o an E-Mail</a:t>
            </a:r>
            <a:endParaRPr lang="de-DE" sz="1300" dirty="0"/>
          </a:p>
          <a:p>
            <a:r>
              <a:rPr lang="de-DE" sz="1300" dirty="0"/>
              <a:t> </a:t>
            </a:r>
          </a:p>
          <a:p>
            <a:endParaRPr lang="de-DE" dirty="0"/>
          </a:p>
        </p:txBody>
      </p:sp>
      <p:sp>
        <p:nvSpPr>
          <p:cNvPr id="4" name="Foliennummernplatzhalter 3"/>
          <p:cNvSpPr>
            <a:spLocks noGrp="1"/>
          </p:cNvSpPr>
          <p:nvPr>
            <p:ph type="sldNum" sz="quarter" idx="10"/>
          </p:nvPr>
        </p:nvSpPr>
        <p:spPr/>
        <p:txBody>
          <a:bodyPr/>
          <a:lstStyle/>
          <a:p>
            <a:fld id="{C771FA8A-7BE3-463A-B063-6E1725644290}" type="slidenum">
              <a:rPr lang="de-DE" smtClean="0">
                <a:solidFill>
                  <a:prstClr val="black"/>
                </a:solidFill>
                <a:latin typeface="Calibri"/>
              </a:rPr>
              <a:pPr/>
              <a:t>25</a:t>
            </a:fld>
            <a:endParaRPr lang="de-DE">
              <a:solidFill>
                <a:prstClr val="black"/>
              </a:solidFill>
              <a:latin typeface="Calibri"/>
            </a:endParaRPr>
          </a:p>
        </p:txBody>
      </p:sp>
    </p:spTree>
    <p:extLst>
      <p:ext uri="{BB962C8B-B14F-4D97-AF65-F5344CB8AC3E}">
        <p14:creationId xmlns:p14="http://schemas.microsoft.com/office/powerpoint/2010/main" val="1848440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Zunächst</a:t>
            </a:r>
            <a:r>
              <a:rPr lang="de-DE" baseline="0" dirty="0" smtClean="0"/>
              <a:t> eine kurze Übersicht der Anforderungen, die technisch zu lösen waren. Jede davon wird nachfolgend beschrieben.</a:t>
            </a:r>
            <a:endParaRPr lang="de-DE" dirty="0"/>
          </a:p>
        </p:txBody>
      </p:sp>
      <p:sp>
        <p:nvSpPr>
          <p:cNvPr id="4" name="Foliennummernplatzhalter 3"/>
          <p:cNvSpPr>
            <a:spLocks noGrp="1"/>
          </p:cNvSpPr>
          <p:nvPr>
            <p:ph type="sldNum" sz="quarter" idx="10"/>
          </p:nvPr>
        </p:nvSpPr>
        <p:spPr/>
        <p:txBody>
          <a:bodyPr/>
          <a:lstStyle/>
          <a:p>
            <a:fld id="{FC461AA2-D1AC-4AEE-92D6-6E32D73B67F4}" type="slidenum">
              <a:rPr lang="de-DE" smtClean="0"/>
              <a:t>27</a:t>
            </a:fld>
            <a:endParaRPr lang="de-DE"/>
          </a:p>
        </p:txBody>
      </p:sp>
    </p:spTree>
    <p:extLst>
      <p:ext uri="{BB962C8B-B14F-4D97-AF65-F5344CB8AC3E}">
        <p14:creationId xmlns:p14="http://schemas.microsoft.com/office/powerpoint/2010/main" val="947231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Alle Anpassungen am User Interface</a:t>
            </a:r>
            <a:r>
              <a:rPr lang="de-DE" baseline="0" dirty="0" smtClean="0"/>
              <a:t> wurden mit dem </a:t>
            </a:r>
            <a:r>
              <a:rPr lang="de-DE" baseline="0" dirty="0" err="1" smtClean="0"/>
              <a:t>Plugin</a:t>
            </a:r>
            <a:r>
              <a:rPr lang="de-DE" baseline="0" dirty="0" smtClean="0"/>
              <a:t> „</a:t>
            </a:r>
            <a:r>
              <a:rPr lang="de-DE" baseline="0" dirty="0" err="1" smtClean="0"/>
              <a:t>SkinTransformer</a:t>
            </a:r>
            <a:r>
              <a:rPr lang="de-DE" baseline="0" dirty="0" smtClean="0"/>
              <a:t>“ durchgeführt, das von ILI ursprünglich für den mobilen Skin von ILIAS entwickelt wurde, aber auch für andere Zwecke einen schnellen und weitreichenden Umbau des ILIAS-Layouts erlaubt, ohne in den Code </a:t>
            </a:r>
            <a:r>
              <a:rPr lang="de-DE" baseline="0" dirty="0" err="1" smtClean="0"/>
              <a:t>eingreien</a:t>
            </a:r>
            <a:r>
              <a:rPr lang="de-DE" baseline="0" dirty="0" smtClean="0"/>
              <a:t> zu müssen.</a:t>
            </a:r>
            <a:endParaRPr lang="de-DE" dirty="0"/>
          </a:p>
        </p:txBody>
      </p:sp>
      <p:sp>
        <p:nvSpPr>
          <p:cNvPr id="4" name="Foliennummernplatzhalter 3"/>
          <p:cNvSpPr>
            <a:spLocks noGrp="1"/>
          </p:cNvSpPr>
          <p:nvPr>
            <p:ph type="sldNum" sz="quarter" idx="10"/>
          </p:nvPr>
        </p:nvSpPr>
        <p:spPr/>
        <p:txBody>
          <a:bodyPr/>
          <a:lstStyle/>
          <a:p>
            <a:fld id="{FC461AA2-D1AC-4AEE-92D6-6E32D73B67F4}" type="slidenum">
              <a:rPr lang="de-DE" smtClean="0"/>
              <a:t>28</a:t>
            </a:fld>
            <a:endParaRPr lang="de-DE"/>
          </a:p>
        </p:txBody>
      </p:sp>
    </p:spTree>
    <p:extLst>
      <p:ext uri="{BB962C8B-B14F-4D97-AF65-F5344CB8AC3E}">
        <p14:creationId xmlns:p14="http://schemas.microsoft.com/office/powerpoint/2010/main" val="1680360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Im ILIAS-Standard kann die persönliche</a:t>
            </a:r>
            <a:r>
              <a:rPr lang="de-DE" baseline="0" dirty="0" smtClean="0"/>
              <a:t> Startseite nur von den Nutzern selbst geändert werden. Mit der Erweiterung können die Administratoren allen Mitgliedern eines Kurses die Kursseite als Startseite zuweisen.</a:t>
            </a:r>
            <a:endParaRPr lang="de-DE" dirty="0"/>
          </a:p>
        </p:txBody>
      </p:sp>
      <p:sp>
        <p:nvSpPr>
          <p:cNvPr id="4" name="Foliennummernplatzhalter 3"/>
          <p:cNvSpPr>
            <a:spLocks noGrp="1"/>
          </p:cNvSpPr>
          <p:nvPr>
            <p:ph type="sldNum" sz="quarter" idx="10"/>
          </p:nvPr>
        </p:nvSpPr>
        <p:spPr/>
        <p:txBody>
          <a:bodyPr/>
          <a:lstStyle/>
          <a:p>
            <a:fld id="{FC461AA2-D1AC-4AEE-92D6-6E32D73B67F4}" type="slidenum">
              <a:rPr lang="de-DE" smtClean="0"/>
              <a:t>29</a:t>
            </a:fld>
            <a:endParaRPr lang="de-DE"/>
          </a:p>
        </p:txBody>
      </p:sp>
    </p:spTree>
    <p:extLst>
      <p:ext uri="{BB962C8B-B14F-4D97-AF65-F5344CB8AC3E}">
        <p14:creationId xmlns:p14="http://schemas.microsoft.com/office/powerpoint/2010/main" val="4219866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Änderung des Passworts sollte möglichst</a:t>
            </a:r>
            <a:r>
              <a:rPr lang="de-DE" baseline="0" dirty="0" smtClean="0"/>
              <a:t> direkt aufrufbar sein, nicht als Tab der Einstellungen, die ausgeblendet sind.</a:t>
            </a:r>
            <a:endParaRPr lang="de-DE" dirty="0"/>
          </a:p>
        </p:txBody>
      </p:sp>
      <p:sp>
        <p:nvSpPr>
          <p:cNvPr id="4" name="Foliennummernplatzhalter 3"/>
          <p:cNvSpPr>
            <a:spLocks noGrp="1"/>
          </p:cNvSpPr>
          <p:nvPr>
            <p:ph type="sldNum" sz="quarter" idx="10"/>
          </p:nvPr>
        </p:nvSpPr>
        <p:spPr/>
        <p:txBody>
          <a:bodyPr/>
          <a:lstStyle/>
          <a:p>
            <a:fld id="{FC461AA2-D1AC-4AEE-92D6-6E32D73B67F4}" type="slidenum">
              <a:rPr lang="de-DE" smtClean="0"/>
              <a:t>30</a:t>
            </a:fld>
            <a:endParaRPr lang="de-DE"/>
          </a:p>
        </p:txBody>
      </p:sp>
    </p:spTree>
    <p:extLst>
      <p:ext uri="{BB962C8B-B14F-4D97-AF65-F5344CB8AC3E}">
        <p14:creationId xmlns:p14="http://schemas.microsoft.com/office/powerpoint/2010/main" val="4196010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Im Forum wurde die Navigation</a:t>
            </a:r>
            <a:r>
              <a:rPr lang="de-DE" baseline="0" dirty="0" smtClean="0"/>
              <a:t> stark vereinfacht. Ein Thread wird nur als chronologische Diskussion dargestellt. Die Antwort erfolgt immer auf alle vorangegangenen Beiträge und </a:t>
            </a:r>
            <a:r>
              <a:rPr lang="de-DE" baseline="0" dirty="0" err="1" smtClean="0"/>
              <a:t>landed</a:t>
            </a:r>
            <a:r>
              <a:rPr lang="de-DE" baseline="0" dirty="0" smtClean="0"/>
              <a:t> unten.</a:t>
            </a:r>
            <a:endParaRPr lang="de-DE" dirty="0"/>
          </a:p>
        </p:txBody>
      </p:sp>
      <p:sp>
        <p:nvSpPr>
          <p:cNvPr id="4" name="Foliennummernplatzhalter 3"/>
          <p:cNvSpPr>
            <a:spLocks noGrp="1"/>
          </p:cNvSpPr>
          <p:nvPr>
            <p:ph type="sldNum" sz="quarter" idx="10"/>
          </p:nvPr>
        </p:nvSpPr>
        <p:spPr/>
        <p:txBody>
          <a:bodyPr/>
          <a:lstStyle/>
          <a:p>
            <a:fld id="{FC461AA2-D1AC-4AEE-92D6-6E32D73B67F4}" type="slidenum">
              <a:rPr lang="de-DE" smtClean="0"/>
              <a:t>31</a:t>
            </a:fld>
            <a:endParaRPr lang="de-DE"/>
          </a:p>
        </p:txBody>
      </p:sp>
    </p:spTree>
    <p:extLst>
      <p:ext uri="{BB962C8B-B14F-4D97-AF65-F5344CB8AC3E}">
        <p14:creationId xmlns:p14="http://schemas.microsoft.com/office/powerpoint/2010/main" val="3162792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Auf </a:t>
            </a:r>
            <a:r>
              <a:rPr lang="en-US" dirty="0" err="1" smtClean="0"/>
              <a:t>dem</a:t>
            </a:r>
            <a:r>
              <a:rPr lang="en-US" dirty="0" smtClean="0"/>
              <a:t> iPad</a:t>
            </a:r>
            <a:r>
              <a:rPr lang="en-US" baseline="0" dirty="0" smtClean="0"/>
              <a:t> </a:t>
            </a:r>
            <a:r>
              <a:rPr lang="en-US" baseline="0" dirty="0" err="1" smtClean="0"/>
              <a:t>kann</a:t>
            </a:r>
            <a:r>
              <a:rPr lang="en-US" baseline="0" dirty="0" smtClean="0"/>
              <a:t> </a:t>
            </a:r>
            <a:r>
              <a:rPr lang="en-US" baseline="0" dirty="0" err="1" smtClean="0"/>
              <a:t>jede</a:t>
            </a:r>
            <a:r>
              <a:rPr lang="en-US" baseline="0" dirty="0" smtClean="0"/>
              <a:t> Website </a:t>
            </a:r>
            <a:r>
              <a:rPr lang="en-US" baseline="0" dirty="0" err="1" smtClean="0"/>
              <a:t>als</a:t>
            </a:r>
            <a:r>
              <a:rPr lang="en-US" baseline="0" dirty="0" smtClean="0"/>
              <a:t> Icon auf den </a:t>
            </a:r>
            <a:r>
              <a:rPr lang="en-US" baseline="0" dirty="0" err="1" smtClean="0"/>
              <a:t>Startbildschirm</a:t>
            </a:r>
            <a:r>
              <a:rPr lang="en-US" baseline="0" dirty="0" smtClean="0"/>
              <a:t> </a:t>
            </a:r>
            <a:r>
              <a:rPr lang="en-US" baseline="0" dirty="0" err="1" smtClean="0"/>
              <a:t>gelegt</a:t>
            </a:r>
            <a:r>
              <a:rPr lang="en-US" baseline="0" dirty="0" smtClean="0"/>
              <a:t> </a:t>
            </a:r>
            <a:r>
              <a:rPr lang="en-US" baseline="0" dirty="0" err="1" smtClean="0"/>
              <a:t>werden</a:t>
            </a:r>
            <a:r>
              <a:rPr lang="en-US" baseline="0" dirty="0" smtClean="0"/>
              <a:t>. </a:t>
            </a:r>
            <a:r>
              <a:rPr lang="en-US" baseline="0" dirty="0" err="1" smtClean="0"/>
              <a:t>Beim</a:t>
            </a:r>
            <a:r>
              <a:rPr lang="en-US" baseline="0" dirty="0" smtClean="0"/>
              <a:t> </a:t>
            </a:r>
            <a:r>
              <a:rPr lang="en-US" baseline="0" dirty="0" err="1" smtClean="0"/>
              <a:t>Aufruf</a:t>
            </a:r>
            <a:r>
              <a:rPr lang="en-US" baseline="0" dirty="0" smtClean="0"/>
              <a:t> </a:t>
            </a:r>
            <a:r>
              <a:rPr lang="en-US" baseline="0" dirty="0" err="1" smtClean="0"/>
              <a:t>wird</a:t>
            </a:r>
            <a:r>
              <a:rPr lang="en-US" baseline="0" dirty="0" smtClean="0"/>
              <a:t> der </a:t>
            </a:r>
            <a:r>
              <a:rPr lang="en-US" baseline="0" dirty="0" err="1" smtClean="0"/>
              <a:t>gesamte</a:t>
            </a:r>
            <a:r>
              <a:rPr lang="en-US" baseline="0" dirty="0" smtClean="0"/>
              <a:t> </a:t>
            </a:r>
            <a:r>
              <a:rPr lang="en-US" baseline="0" dirty="0" err="1" smtClean="0"/>
              <a:t>Bildschirm</a:t>
            </a:r>
            <a:r>
              <a:rPr lang="en-US" baseline="0" dirty="0" smtClean="0"/>
              <a:t> </a:t>
            </a:r>
            <a:r>
              <a:rPr lang="en-US" baseline="0" dirty="0" err="1" smtClean="0"/>
              <a:t>verwendet</a:t>
            </a:r>
            <a:r>
              <a:rPr lang="en-US" baseline="0" dirty="0" smtClean="0"/>
              <a:t> und </a:t>
            </a:r>
            <a:r>
              <a:rPr lang="en-US" baseline="0" dirty="0" err="1" smtClean="0"/>
              <a:t>keine</a:t>
            </a:r>
            <a:r>
              <a:rPr lang="en-US" baseline="0" dirty="0" smtClean="0"/>
              <a:t> </a:t>
            </a:r>
            <a:r>
              <a:rPr lang="en-US" baseline="0" dirty="0" err="1" smtClean="0"/>
              <a:t>Titelleiste</a:t>
            </a:r>
            <a:r>
              <a:rPr lang="en-US" baseline="0" dirty="0" smtClean="0"/>
              <a:t> des Browsers </a:t>
            </a:r>
            <a:r>
              <a:rPr lang="en-US" baseline="0" dirty="0" err="1" smtClean="0"/>
              <a:t>angezeigt</a:t>
            </a:r>
            <a:r>
              <a:rPr lang="en-US" baseline="0" dirty="0" smtClean="0"/>
              <a:t>. </a:t>
            </a:r>
            <a:endParaRPr lang="en-US" dirty="0" smtClean="0"/>
          </a:p>
          <a:p>
            <a:endParaRPr lang="en-US" dirty="0" smtClean="0"/>
          </a:p>
          <a:p>
            <a:r>
              <a:rPr lang="en-US" dirty="0" err="1" smtClean="0"/>
              <a:t>Allerdings</a:t>
            </a:r>
            <a:r>
              <a:rPr lang="en-US" dirty="0" smtClean="0"/>
              <a:t> </a:t>
            </a:r>
            <a:r>
              <a:rPr lang="en-US" dirty="0" err="1" smtClean="0"/>
              <a:t>werden</a:t>
            </a:r>
            <a:r>
              <a:rPr lang="en-US" dirty="0" smtClean="0"/>
              <a:t> in ILIAS</a:t>
            </a:r>
            <a:r>
              <a:rPr lang="en-US" baseline="0" dirty="0" smtClean="0"/>
              <a:t> d</a:t>
            </a:r>
            <a:r>
              <a:rPr lang="en-US" dirty="0" smtClean="0"/>
              <a:t>ie Navigation und </a:t>
            </a:r>
            <a:r>
              <a:rPr lang="en-US" dirty="0" err="1" smtClean="0"/>
              <a:t>viele</a:t>
            </a:r>
            <a:r>
              <a:rPr lang="en-US" dirty="0" smtClean="0"/>
              <a:t> </a:t>
            </a:r>
            <a:r>
              <a:rPr lang="en-US" dirty="0" err="1" smtClean="0"/>
              <a:t>Funktionen</a:t>
            </a:r>
            <a:r>
              <a:rPr lang="en-US" dirty="0" smtClean="0"/>
              <a:t> </a:t>
            </a:r>
            <a:r>
              <a:rPr lang="en-US" baseline="0" dirty="0" err="1" smtClean="0"/>
              <a:t>durch</a:t>
            </a:r>
            <a:r>
              <a:rPr lang="en-US" baseline="0" dirty="0" smtClean="0"/>
              <a:t> </a:t>
            </a:r>
            <a:r>
              <a:rPr lang="en-US" baseline="0" dirty="0" err="1" smtClean="0"/>
              <a:t>einfache</a:t>
            </a:r>
            <a:r>
              <a:rPr lang="en-US" baseline="0" dirty="0" smtClean="0"/>
              <a:t> Hyperlinks </a:t>
            </a:r>
            <a:r>
              <a:rPr lang="en-US" baseline="0" dirty="0" err="1" smtClean="0"/>
              <a:t>aufgerufen</a:t>
            </a:r>
            <a:r>
              <a:rPr lang="en-US" baseline="0" dirty="0" smtClean="0"/>
              <a:t>. </a:t>
            </a:r>
            <a:r>
              <a:rPr lang="en-US" baseline="0" dirty="0" err="1" smtClean="0"/>
              <a:t>Dabei</a:t>
            </a:r>
            <a:r>
              <a:rPr lang="en-US" baseline="0" dirty="0" smtClean="0"/>
              <a:t> </a:t>
            </a:r>
            <a:r>
              <a:rPr lang="en-US" baseline="0" dirty="0" err="1" smtClean="0"/>
              <a:t>würde</a:t>
            </a:r>
            <a:r>
              <a:rPr lang="en-US" baseline="0" dirty="0" smtClean="0"/>
              <a:t> das </a:t>
            </a:r>
            <a:r>
              <a:rPr lang="en-US" baseline="0" dirty="0" err="1" smtClean="0"/>
              <a:t>Ipad</a:t>
            </a:r>
            <a:r>
              <a:rPr lang="en-US" baseline="0" dirty="0" smtClean="0"/>
              <a:t> </a:t>
            </a:r>
            <a:r>
              <a:rPr lang="en-US" baseline="0" dirty="0" err="1" smtClean="0"/>
              <a:t>immer</a:t>
            </a:r>
            <a:r>
              <a:rPr lang="en-US" baseline="0" dirty="0" smtClean="0"/>
              <a:t> </a:t>
            </a:r>
            <a:r>
              <a:rPr lang="en-US" baseline="0" dirty="0" err="1" smtClean="0"/>
              <a:t>zum</a:t>
            </a:r>
            <a:r>
              <a:rPr lang="en-US" baseline="0" dirty="0" smtClean="0"/>
              <a:t> </a:t>
            </a:r>
            <a:r>
              <a:rPr lang="en-US" baseline="0" dirty="0" err="1" smtClean="0"/>
              <a:t>normalen</a:t>
            </a:r>
            <a:r>
              <a:rPr lang="en-US" baseline="0" dirty="0" smtClean="0"/>
              <a:t> Browser </a:t>
            </a:r>
            <a:r>
              <a:rPr lang="en-US" baseline="0" dirty="0" err="1" smtClean="0"/>
              <a:t>wechseln</a:t>
            </a:r>
            <a:r>
              <a:rPr lang="en-US" baseline="0" dirty="0" smtClean="0"/>
              <a:t>. </a:t>
            </a:r>
            <a:r>
              <a:rPr lang="en-US" baseline="0" dirty="0" err="1" smtClean="0"/>
              <a:t>Mit</a:t>
            </a:r>
            <a:r>
              <a:rPr lang="en-US" baseline="0" dirty="0" smtClean="0"/>
              <a:t> </a:t>
            </a:r>
            <a:r>
              <a:rPr lang="en-US" baseline="0" dirty="0" err="1" smtClean="0"/>
              <a:t>einer</a:t>
            </a:r>
            <a:r>
              <a:rPr lang="en-US" baseline="0" dirty="0" smtClean="0"/>
              <a:t> </a:t>
            </a:r>
            <a:r>
              <a:rPr lang="en-US" baseline="0" dirty="0" err="1" smtClean="0"/>
              <a:t>SkinTransformer</a:t>
            </a:r>
            <a:r>
              <a:rPr lang="en-US" baseline="0" dirty="0" smtClean="0"/>
              <a:t>-Regel (</a:t>
            </a:r>
            <a:r>
              <a:rPr lang="en-US" baseline="0" dirty="0" err="1" smtClean="0"/>
              <a:t>siehe</a:t>
            </a:r>
            <a:r>
              <a:rPr lang="en-US" baseline="0" dirty="0" smtClean="0"/>
              <a:t> Code) </a:t>
            </a:r>
            <a:r>
              <a:rPr lang="en-US" baseline="0" dirty="0" err="1" smtClean="0"/>
              <a:t>werden</a:t>
            </a:r>
            <a:r>
              <a:rPr lang="en-US" baseline="0" dirty="0" smtClean="0"/>
              <a:t> </a:t>
            </a:r>
            <a:r>
              <a:rPr lang="en-US" baseline="0" dirty="0" err="1" smtClean="0"/>
              <a:t>alle</a:t>
            </a:r>
            <a:r>
              <a:rPr lang="en-US" baseline="0" dirty="0" smtClean="0"/>
              <a:t> Hyperlinks so </a:t>
            </a:r>
            <a:r>
              <a:rPr lang="en-US" baseline="0" dirty="0" err="1" smtClean="0"/>
              <a:t>umgeschrieben</a:t>
            </a:r>
            <a:r>
              <a:rPr lang="en-US" baseline="0" dirty="0" smtClean="0"/>
              <a:t>, </a:t>
            </a:r>
            <a:r>
              <a:rPr lang="en-US" baseline="0" dirty="0" err="1" smtClean="0"/>
              <a:t>dass</a:t>
            </a:r>
            <a:r>
              <a:rPr lang="en-US" baseline="0" dirty="0" smtClean="0"/>
              <a:t> </a:t>
            </a:r>
            <a:r>
              <a:rPr lang="en-US" baseline="0" dirty="0" err="1" smtClean="0"/>
              <a:t>sie</a:t>
            </a:r>
            <a:r>
              <a:rPr lang="en-US" baseline="0" dirty="0" smtClean="0"/>
              <a:t> </a:t>
            </a:r>
            <a:r>
              <a:rPr lang="en-US" baseline="0" dirty="0" err="1" smtClean="0"/>
              <a:t>mit</a:t>
            </a:r>
            <a:r>
              <a:rPr lang="en-US" baseline="0" dirty="0" smtClean="0"/>
              <a:t> </a:t>
            </a:r>
            <a:r>
              <a:rPr lang="en-US" baseline="0" dirty="0" err="1" smtClean="0"/>
              <a:t>einem</a:t>
            </a:r>
            <a:r>
              <a:rPr lang="en-US" baseline="0" dirty="0" smtClean="0"/>
              <a:t> </a:t>
            </a:r>
            <a:r>
              <a:rPr lang="en-US" baseline="0" dirty="0" err="1" smtClean="0"/>
              <a:t>Javascript-Befahl</a:t>
            </a:r>
            <a:r>
              <a:rPr lang="en-US" baseline="0" dirty="0" smtClean="0"/>
              <a:t> die </a:t>
            </a:r>
            <a:r>
              <a:rPr lang="en-US" baseline="0" dirty="0" err="1" smtClean="0"/>
              <a:t>aktuelle</a:t>
            </a:r>
            <a:r>
              <a:rPr lang="en-US" baseline="0" dirty="0" smtClean="0"/>
              <a:t> </a:t>
            </a:r>
            <a:r>
              <a:rPr lang="en-US" baseline="0" dirty="0" err="1" smtClean="0"/>
              <a:t>Seite</a:t>
            </a:r>
            <a:r>
              <a:rPr lang="en-US" baseline="0" dirty="0" smtClean="0"/>
              <a:t> </a:t>
            </a:r>
            <a:r>
              <a:rPr lang="en-US" baseline="0" dirty="0" err="1" smtClean="0"/>
              <a:t>ersetzen</a:t>
            </a:r>
            <a:r>
              <a:rPr lang="en-US" baseline="0" dirty="0" smtClean="0"/>
              <a:t> und ILIAS so in der </a:t>
            </a:r>
            <a:r>
              <a:rPr lang="en-US" baseline="0" dirty="0" err="1" smtClean="0"/>
              <a:t>Vollansicht</a:t>
            </a:r>
            <a:r>
              <a:rPr lang="en-US" baseline="0" dirty="0" smtClean="0"/>
              <a:t> </a:t>
            </a:r>
            <a:r>
              <a:rPr lang="en-US" baseline="0" dirty="0" err="1" smtClean="0"/>
              <a:t>bleibt</a:t>
            </a:r>
            <a:r>
              <a:rPr lang="en-US" baseline="0" dirty="0" smtClean="0"/>
              <a:t>.</a:t>
            </a:r>
          </a:p>
          <a:p>
            <a:endParaRPr lang="en-US" baseline="0" dirty="0" smtClean="0"/>
          </a:p>
          <a:p>
            <a:r>
              <a:rPr lang="en-US" baseline="0" dirty="0" err="1" smtClean="0"/>
              <a:t>Beim</a:t>
            </a:r>
            <a:r>
              <a:rPr lang="en-US" baseline="0" dirty="0" smtClean="0"/>
              <a:t> </a:t>
            </a:r>
            <a:r>
              <a:rPr lang="en-US" baseline="0" dirty="0" err="1" smtClean="0"/>
              <a:t>Wechsel</a:t>
            </a:r>
            <a:r>
              <a:rPr lang="en-US" baseline="0" dirty="0" smtClean="0"/>
              <a:t> </a:t>
            </a:r>
            <a:r>
              <a:rPr lang="en-US" baseline="0" dirty="0" err="1" smtClean="0"/>
              <a:t>zwischen</a:t>
            </a:r>
            <a:r>
              <a:rPr lang="en-US" baseline="0" dirty="0" smtClean="0"/>
              <a:t> den Apps “</a:t>
            </a:r>
            <a:r>
              <a:rPr lang="en-US" baseline="0" dirty="0" err="1" smtClean="0"/>
              <a:t>vergisst</a:t>
            </a:r>
            <a:r>
              <a:rPr lang="en-US" baseline="0" dirty="0" smtClean="0"/>
              <a:t>” das iPad das ILIAS-Login und die </a:t>
            </a:r>
            <a:r>
              <a:rPr lang="en-US" baseline="0" dirty="0" err="1" smtClean="0"/>
              <a:t>zuletzt</a:t>
            </a:r>
            <a:r>
              <a:rPr lang="en-US" baseline="0" dirty="0" smtClean="0"/>
              <a:t> </a:t>
            </a:r>
            <a:r>
              <a:rPr lang="en-US" baseline="0" dirty="0" err="1" smtClean="0"/>
              <a:t>dargestellte</a:t>
            </a:r>
            <a:r>
              <a:rPr lang="en-US" baseline="0" dirty="0" smtClean="0"/>
              <a:t> </a:t>
            </a:r>
            <a:r>
              <a:rPr lang="en-US" baseline="0" dirty="0" err="1" smtClean="0"/>
              <a:t>Seite</a:t>
            </a:r>
            <a:r>
              <a:rPr lang="en-US" baseline="0" dirty="0" smtClean="0"/>
              <a:t>. </a:t>
            </a:r>
            <a:r>
              <a:rPr lang="en-US" baseline="0" dirty="0" err="1" smtClean="0"/>
              <a:t>Durch</a:t>
            </a:r>
            <a:r>
              <a:rPr lang="en-US" baseline="0" dirty="0" smtClean="0"/>
              <a:t> </a:t>
            </a:r>
            <a:r>
              <a:rPr lang="en-US" baseline="0" dirty="0" err="1" smtClean="0"/>
              <a:t>Anpassung</a:t>
            </a:r>
            <a:r>
              <a:rPr lang="en-US" baseline="0" dirty="0" smtClean="0"/>
              <a:t> der </a:t>
            </a:r>
            <a:r>
              <a:rPr lang="en-US" baseline="0" dirty="0" err="1" smtClean="0"/>
              <a:t>Authentifizierung</a:t>
            </a:r>
            <a:r>
              <a:rPr lang="en-US" baseline="0" dirty="0" smtClean="0"/>
              <a:t> und </a:t>
            </a:r>
            <a:r>
              <a:rPr lang="en-US" baseline="0" dirty="0" err="1" smtClean="0"/>
              <a:t>Initialisierung</a:t>
            </a:r>
            <a:r>
              <a:rPr lang="en-US" baseline="0" dirty="0" smtClean="0"/>
              <a:t> </a:t>
            </a:r>
            <a:r>
              <a:rPr lang="en-US" baseline="0" dirty="0" err="1" smtClean="0"/>
              <a:t>merkt</a:t>
            </a:r>
            <a:r>
              <a:rPr lang="en-US" baseline="0" dirty="0" smtClean="0"/>
              <a:t> </a:t>
            </a:r>
            <a:r>
              <a:rPr lang="en-US" baseline="0" dirty="0" err="1" smtClean="0"/>
              <a:t>sich</a:t>
            </a:r>
            <a:r>
              <a:rPr lang="en-US" baseline="0" dirty="0" smtClean="0"/>
              <a:t> ILIAS </a:t>
            </a:r>
            <a:r>
              <a:rPr lang="en-US" baseline="0" dirty="0" err="1" smtClean="0"/>
              <a:t>beides</a:t>
            </a:r>
            <a:r>
              <a:rPr lang="en-US" baseline="0" dirty="0" smtClean="0"/>
              <a:t>.</a:t>
            </a:r>
          </a:p>
          <a:p>
            <a:endParaRPr lang="en-US" baseline="0" dirty="0" smtClean="0"/>
          </a:p>
          <a:p>
            <a:endParaRPr lang="en-US" dirty="0"/>
          </a:p>
        </p:txBody>
      </p:sp>
      <p:sp>
        <p:nvSpPr>
          <p:cNvPr id="4" name="Foliennummernplatzhalter 3"/>
          <p:cNvSpPr>
            <a:spLocks noGrp="1"/>
          </p:cNvSpPr>
          <p:nvPr>
            <p:ph type="sldNum" sz="quarter" idx="10"/>
          </p:nvPr>
        </p:nvSpPr>
        <p:spPr/>
        <p:txBody>
          <a:bodyPr/>
          <a:lstStyle/>
          <a:p>
            <a:fld id="{FC461AA2-D1AC-4AEE-92D6-6E32D73B67F4}" type="slidenum">
              <a:rPr lang="de-DE" smtClean="0"/>
              <a:t>33</a:t>
            </a:fld>
            <a:endParaRPr lang="de-DE"/>
          </a:p>
        </p:txBody>
      </p:sp>
    </p:spTree>
    <p:extLst>
      <p:ext uri="{BB962C8B-B14F-4D97-AF65-F5344CB8AC3E}">
        <p14:creationId xmlns:p14="http://schemas.microsoft.com/office/powerpoint/2010/main" val="3722553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aseline="0" dirty="0" err="1" smtClean="0"/>
              <a:t>Moderne</a:t>
            </a:r>
            <a:r>
              <a:rPr lang="en-US" baseline="0" dirty="0" smtClean="0"/>
              <a:t> Browser </a:t>
            </a:r>
            <a:r>
              <a:rPr lang="en-US" baseline="0" dirty="0" err="1" smtClean="0"/>
              <a:t>können</a:t>
            </a:r>
            <a:r>
              <a:rPr lang="en-US" baseline="0" dirty="0" smtClean="0"/>
              <a:t> </a:t>
            </a:r>
            <a:r>
              <a:rPr lang="en-US" baseline="0" dirty="0" err="1" smtClean="0"/>
              <a:t>Webinhalte</a:t>
            </a:r>
            <a:r>
              <a:rPr lang="en-US" baseline="0" dirty="0" smtClean="0"/>
              <a:t> in </a:t>
            </a:r>
            <a:r>
              <a:rPr lang="en-US" baseline="0" dirty="0" err="1" smtClean="0"/>
              <a:t>einem</a:t>
            </a:r>
            <a:r>
              <a:rPr lang="en-US" baseline="0" dirty="0" smtClean="0"/>
              <a:t> “</a:t>
            </a:r>
            <a:r>
              <a:rPr lang="en-US" baseline="0" dirty="0" err="1" smtClean="0"/>
              <a:t>ApplicationCache</a:t>
            </a:r>
            <a:r>
              <a:rPr lang="en-US" baseline="0" dirty="0" smtClean="0"/>
              <a:t>” </a:t>
            </a:r>
            <a:r>
              <a:rPr lang="en-US" baseline="0" dirty="0" err="1" smtClean="0"/>
              <a:t>zur</a:t>
            </a:r>
            <a:r>
              <a:rPr lang="en-US" baseline="0" dirty="0" smtClean="0"/>
              <a:t> Offline-</a:t>
            </a:r>
            <a:r>
              <a:rPr lang="en-US" baseline="0" dirty="0" err="1" smtClean="0"/>
              <a:t>Ansicht</a:t>
            </a:r>
            <a:r>
              <a:rPr lang="en-US" baseline="0" dirty="0" smtClean="0"/>
              <a:t> </a:t>
            </a:r>
            <a:r>
              <a:rPr lang="en-US" baseline="0" dirty="0" err="1" smtClean="0"/>
              <a:t>speichern</a:t>
            </a:r>
            <a:r>
              <a:rPr lang="en-US" baseline="0" dirty="0" smtClean="0"/>
              <a:t>, </a:t>
            </a:r>
            <a:r>
              <a:rPr lang="en-US" baseline="0" dirty="0" err="1" smtClean="0"/>
              <a:t>wenn</a:t>
            </a:r>
            <a:r>
              <a:rPr lang="en-US" baseline="0" dirty="0" smtClean="0"/>
              <a:t> </a:t>
            </a:r>
            <a:r>
              <a:rPr lang="en-US" baseline="0" dirty="0" err="1" smtClean="0"/>
              <a:t>sie</a:t>
            </a:r>
            <a:r>
              <a:rPr lang="en-US" baseline="0" dirty="0" smtClean="0"/>
              <a:t> auf </a:t>
            </a:r>
            <a:r>
              <a:rPr lang="en-US" baseline="0" dirty="0" err="1" smtClean="0"/>
              <a:t>dem</a:t>
            </a:r>
            <a:r>
              <a:rPr lang="en-US" baseline="0" dirty="0" smtClean="0"/>
              <a:t> Server in </a:t>
            </a:r>
            <a:r>
              <a:rPr lang="en-US" baseline="0" dirty="0" err="1" smtClean="0"/>
              <a:t>einer</a:t>
            </a:r>
            <a:r>
              <a:rPr lang="en-US" baseline="0" dirty="0" smtClean="0"/>
              <a:t> </a:t>
            </a:r>
            <a:r>
              <a:rPr lang="en-US" baseline="0" dirty="0" err="1" smtClean="0"/>
              <a:t>einfachen</a:t>
            </a:r>
            <a:r>
              <a:rPr lang="en-US" baseline="0" dirty="0" smtClean="0"/>
              <a:t> </a:t>
            </a:r>
            <a:r>
              <a:rPr lang="en-US" baseline="0" dirty="0" err="1" smtClean="0"/>
              <a:t>Textdatei</a:t>
            </a:r>
            <a:r>
              <a:rPr lang="en-US" baseline="0" dirty="0" smtClean="0"/>
              <a:t> (Cache Manifest) </a:t>
            </a:r>
            <a:r>
              <a:rPr lang="en-US" baseline="0" dirty="0" err="1" smtClean="0"/>
              <a:t>verzeichet</a:t>
            </a:r>
            <a:r>
              <a:rPr lang="en-US" baseline="0" dirty="0" smtClean="0"/>
              <a:t> </a:t>
            </a:r>
            <a:r>
              <a:rPr lang="en-US" baseline="0" dirty="0" err="1" smtClean="0"/>
              <a:t>sind</a:t>
            </a:r>
            <a:r>
              <a:rPr lang="en-US" baseline="0" dirty="0" smtClean="0"/>
              <a:t>. </a:t>
            </a:r>
          </a:p>
          <a:p>
            <a:endParaRPr lang="en-US" baseline="0" dirty="0" smtClean="0"/>
          </a:p>
          <a:p>
            <a:r>
              <a:rPr lang="en-US" baseline="0" dirty="0" err="1" smtClean="0"/>
              <a:t>Mit</a:t>
            </a:r>
            <a:r>
              <a:rPr lang="en-US" baseline="0" dirty="0" smtClean="0"/>
              <a:t> </a:t>
            </a:r>
            <a:r>
              <a:rPr lang="en-US" baseline="0" dirty="0" err="1" smtClean="0"/>
              <a:t>einer</a:t>
            </a:r>
            <a:r>
              <a:rPr lang="en-US" baseline="0" dirty="0" smtClean="0"/>
              <a:t> </a:t>
            </a:r>
            <a:r>
              <a:rPr lang="en-US" baseline="0" dirty="0" err="1" smtClean="0"/>
              <a:t>neuen</a:t>
            </a:r>
            <a:r>
              <a:rPr lang="en-US" baseline="0" dirty="0" smtClean="0"/>
              <a:t> </a:t>
            </a:r>
            <a:r>
              <a:rPr lang="en-US" baseline="0" dirty="0" err="1" smtClean="0"/>
              <a:t>Funktion</a:t>
            </a:r>
            <a:r>
              <a:rPr lang="en-US" baseline="0" dirty="0" smtClean="0"/>
              <a:t> in ILIAS </a:t>
            </a:r>
            <a:r>
              <a:rPr lang="en-US" baseline="0" dirty="0" err="1" smtClean="0"/>
              <a:t>kann</a:t>
            </a:r>
            <a:r>
              <a:rPr lang="en-US" baseline="0" dirty="0" smtClean="0"/>
              <a:t> </a:t>
            </a:r>
            <a:r>
              <a:rPr lang="en-US" baseline="0" dirty="0" err="1" smtClean="0"/>
              <a:t>zu</a:t>
            </a:r>
            <a:r>
              <a:rPr lang="en-US" baseline="0" dirty="0" smtClean="0"/>
              <a:t> </a:t>
            </a:r>
            <a:r>
              <a:rPr lang="en-US" baseline="0" dirty="0" err="1" smtClean="0"/>
              <a:t>jedem</a:t>
            </a:r>
            <a:r>
              <a:rPr lang="en-US" baseline="0" dirty="0" smtClean="0"/>
              <a:t> HTML-</a:t>
            </a:r>
            <a:r>
              <a:rPr lang="en-US" baseline="0" dirty="0" err="1" smtClean="0"/>
              <a:t>Lermodul</a:t>
            </a:r>
            <a:r>
              <a:rPr lang="en-US" baseline="0" dirty="0" smtClean="0"/>
              <a:t> </a:t>
            </a:r>
            <a:r>
              <a:rPr lang="en-US" baseline="0" dirty="0" err="1" smtClean="0"/>
              <a:t>ein</a:t>
            </a:r>
            <a:r>
              <a:rPr lang="en-US" baseline="0" dirty="0" smtClean="0"/>
              <a:t> Cache Manifest </a:t>
            </a:r>
            <a:r>
              <a:rPr lang="en-US" baseline="0" dirty="0" err="1" smtClean="0"/>
              <a:t>generiert</a:t>
            </a:r>
            <a:r>
              <a:rPr lang="en-US" baseline="0" dirty="0" smtClean="0"/>
              <a:t> </a:t>
            </a:r>
            <a:r>
              <a:rPr lang="en-US" baseline="0" dirty="0" err="1" smtClean="0"/>
              <a:t>werden</a:t>
            </a:r>
            <a:r>
              <a:rPr lang="en-US" baseline="0" dirty="0" smtClean="0"/>
              <a:t>. </a:t>
            </a:r>
            <a:r>
              <a:rPr lang="en-US" baseline="0" dirty="0" err="1" smtClean="0"/>
              <a:t>Zusätzlich</a:t>
            </a:r>
            <a:r>
              <a:rPr lang="en-US" baseline="0" dirty="0" smtClean="0"/>
              <a:t> </a:t>
            </a:r>
            <a:r>
              <a:rPr lang="en-US" baseline="0" dirty="0" err="1" smtClean="0"/>
              <a:t>wird</a:t>
            </a:r>
            <a:r>
              <a:rPr lang="en-US" baseline="0" dirty="0" smtClean="0"/>
              <a:t> die </a:t>
            </a:r>
            <a:r>
              <a:rPr lang="en-US" baseline="0" dirty="0" err="1" smtClean="0"/>
              <a:t>Startseite</a:t>
            </a:r>
            <a:r>
              <a:rPr lang="en-US" baseline="0" dirty="0" smtClean="0"/>
              <a:t> des </a:t>
            </a:r>
            <a:r>
              <a:rPr lang="en-US" baseline="0" dirty="0" err="1" smtClean="0"/>
              <a:t>Moduls</a:t>
            </a:r>
            <a:r>
              <a:rPr lang="en-US" baseline="0" dirty="0" smtClean="0"/>
              <a:t> </a:t>
            </a:r>
            <a:r>
              <a:rPr lang="en-US" baseline="0" dirty="0" err="1" smtClean="0"/>
              <a:t>durch</a:t>
            </a:r>
            <a:r>
              <a:rPr lang="en-US" baseline="0" dirty="0" smtClean="0"/>
              <a:t> </a:t>
            </a:r>
            <a:r>
              <a:rPr lang="en-US" baseline="0" dirty="0" err="1" smtClean="0"/>
              <a:t>eine</a:t>
            </a:r>
            <a:r>
              <a:rPr lang="en-US" baseline="0" dirty="0" smtClean="0"/>
              <a:t> </a:t>
            </a:r>
            <a:r>
              <a:rPr lang="en-US" baseline="0" dirty="0" err="1" smtClean="0"/>
              <a:t>Seite</a:t>
            </a:r>
            <a:r>
              <a:rPr lang="en-US" baseline="0" dirty="0" smtClean="0"/>
              <a:t> </a:t>
            </a:r>
            <a:r>
              <a:rPr lang="en-US" baseline="0" dirty="0" err="1" smtClean="0"/>
              <a:t>ausgetauscht</a:t>
            </a:r>
            <a:r>
              <a:rPr lang="en-US" baseline="0" dirty="0" smtClean="0"/>
              <a:t>, die den </a:t>
            </a:r>
            <a:r>
              <a:rPr lang="en-US" baseline="0" dirty="0" err="1" smtClean="0"/>
              <a:t>Ladevorgang</a:t>
            </a:r>
            <a:r>
              <a:rPr lang="en-US" baseline="0" dirty="0" smtClean="0"/>
              <a:t> </a:t>
            </a:r>
            <a:r>
              <a:rPr lang="en-US" baseline="0" dirty="0" err="1" smtClean="0"/>
              <a:t>anzeigt</a:t>
            </a:r>
            <a:r>
              <a:rPr lang="en-US" baseline="0" dirty="0" smtClean="0"/>
              <a:t>, der </a:t>
            </a:r>
            <a:r>
              <a:rPr lang="en-US" baseline="0" dirty="0" err="1" smtClean="0"/>
              <a:t>auch</a:t>
            </a:r>
            <a:r>
              <a:rPr lang="en-US" baseline="0" dirty="0" smtClean="0"/>
              <a:t> </a:t>
            </a:r>
            <a:r>
              <a:rPr lang="en-US" baseline="0" dirty="0" err="1" smtClean="0"/>
              <a:t>zur</a:t>
            </a:r>
            <a:r>
              <a:rPr lang="en-US" baseline="0" dirty="0" smtClean="0"/>
              <a:t> </a:t>
            </a:r>
            <a:r>
              <a:rPr lang="en-US" baseline="0" dirty="0" err="1" smtClean="0"/>
              <a:t>sofortigen</a:t>
            </a:r>
            <a:r>
              <a:rPr lang="en-US" baseline="0" dirty="0" smtClean="0"/>
              <a:t> </a:t>
            </a:r>
            <a:r>
              <a:rPr lang="en-US" baseline="0" dirty="0" err="1" smtClean="0"/>
              <a:t>Darstellung</a:t>
            </a:r>
            <a:r>
              <a:rPr lang="en-US" baseline="0" dirty="0" smtClean="0"/>
              <a:t> </a:t>
            </a:r>
            <a:r>
              <a:rPr lang="en-US" baseline="0" dirty="0" err="1" smtClean="0"/>
              <a:t>abgebrochen</a:t>
            </a:r>
            <a:r>
              <a:rPr lang="en-US" baseline="0" dirty="0" smtClean="0"/>
              <a:t> </a:t>
            </a:r>
            <a:r>
              <a:rPr lang="en-US" baseline="0" dirty="0" err="1" smtClean="0"/>
              <a:t>werden</a:t>
            </a:r>
            <a:r>
              <a:rPr lang="en-US" baseline="0" dirty="0" smtClean="0"/>
              <a:t> </a:t>
            </a:r>
            <a:r>
              <a:rPr lang="en-US" baseline="0" dirty="0" err="1" smtClean="0"/>
              <a:t>kann</a:t>
            </a:r>
            <a:r>
              <a:rPr lang="en-US" baseline="0" dirty="0" smtClean="0"/>
              <a:t>.</a:t>
            </a:r>
          </a:p>
          <a:p>
            <a:endParaRPr lang="en-US" baseline="0" dirty="0" smtClean="0"/>
          </a:p>
          <a:p>
            <a:r>
              <a:rPr lang="en-US" baseline="0" dirty="0" smtClean="0"/>
              <a:t>Die </a:t>
            </a:r>
            <a:r>
              <a:rPr lang="en-US" baseline="0" dirty="0" err="1" smtClean="0"/>
              <a:t>Umsetzung</a:t>
            </a:r>
            <a:r>
              <a:rPr lang="en-US" baseline="0" dirty="0" smtClean="0"/>
              <a:t> </a:t>
            </a:r>
            <a:r>
              <a:rPr lang="en-US" baseline="0" dirty="0" err="1" smtClean="0"/>
              <a:t>ist</a:t>
            </a:r>
            <a:r>
              <a:rPr lang="en-US" baseline="0" dirty="0" smtClean="0"/>
              <a:t> </a:t>
            </a:r>
            <a:r>
              <a:rPr lang="en-US" baseline="0" dirty="0" err="1" smtClean="0"/>
              <a:t>experimentell</a:t>
            </a:r>
            <a:r>
              <a:rPr lang="en-US" baseline="0" dirty="0" smtClean="0"/>
              <a:t>. </a:t>
            </a:r>
            <a:r>
              <a:rPr lang="en-US" baseline="0" dirty="0" err="1" smtClean="0"/>
              <a:t>Sie</a:t>
            </a:r>
            <a:r>
              <a:rPr lang="en-US" baseline="0" dirty="0" smtClean="0"/>
              <a:t> </a:t>
            </a:r>
            <a:r>
              <a:rPr lang="en-US" baseline="0" dirty="0" err="1" smtClean="0"/>
              <a:t>funktioniert</a:t>
            </a:r>
            <a:r>
              <a:rPr lang="en-US" baseline="0" dirty="0" smtClean="0"/>
              <a:t> gut </a:t>
            </a:r>
            <a:r>
              <a:rPr lang="en-US" baseline="0" dirty="0" err="1" smtClean="0"/>
              <a:t>mit</a:t>
            </a:r>
            <a:r>
              <a:rPr lang="en-US" baseline="0" dirty="0" smtClean="0"/>
              <a:t> </a:t>
            </a:r>
            <a:r>
              <a:rPr lang="en-US" baseline="0" dirty="0" err="1" smtClean="0"/>
              <a:t>einfachen</a:t>
            </a:r>
            <a:r>
              <a:rPr lang="en-US" baseline="0" dirty="0" smtClean="0"/>
              <a:t> </a:t>
            </a:r>
            <a:r>
              <a:rPr lang="en-US" baseline="0" dirty="0" err="1" smtClean="0"/>
              <a:t>Webinhalten</a:t>
            </a:r>
            <a:r>
              <a:rPr lang="en-US" baseline="0" dirty="0" smtClean="0"/>
              <a:t>, hat </a:t>
            </a:r>
            <a:r>
              <a:rPr lang="en-US" baseline="0" dirty="0" err="1" smtClean="0"/>
              <a:t>aber</a:t>
            </a:r>
            <a:r>
              <a:rPr lang="en-US" baseline="0" dirty="0" smtClean="0"/>
              <a:t> </a:t>
            </a:r>
            <a:r>
              <a:rPr lang="en-US" baseline="0" dirty="0" err="1" smtClean="0"/>
              <a:t>Probleme</a:t>
            </a:r>
            <a:r>
              <a:rPr lang="en-US" baseline="0" dirty="0" smtClean="0"/>
              <a:t> </a:t>
            </a:r>
            <a:r>
              <a:rPr lang="en-US" baseline="0" dirty="0" err="1" smtClean="0"/>
              <a:t>mit</a:t>
            </a:r>
            <a:r>
              <a:rPr lang="en-US" baseline="0" dirty="0" smtClean="0"/>
              <a:t> </a:t>
            </a:r>
            <a:r>
              <a:rPr lang="en-US" baseline="0" dirty="0" err="1" smtClean="0"/>
              <a:t>größeren</a:t>
            </a:r>
            <a:r>
              <a:rPr lang="en-US" baseline="0" dirty="0" smtClean="0"/>
              <a:t> </a:t>
            </a:r>
            <a:r>
              <a:rPr lang="en-US" baseline="0" dirty="0" err="1" smtClean="0"/>
              <a:t>Videodateien</a:t>
            </a:r>
            <a:r>
              <a:rPr lang="en-US" baseline="0" dirty="0" smtClean="0"/>
              <a:t>.</a:t>
            </a:r>
          </a:p>
        </p:txBody>
      </p:sp>
      <p:sp>
        <p:nvSpPr>
          <p:cNvPr id="4" name="Foliennummernplatzhalter 3"/>
          <p:cNvSpPr>
            <a:spLocks noGrp="1"/>
          </p:cNvSpPr>
          <p:nvPr>
            <p:ph type="sldNum" sz="quarter" idx="10"/>
          </p:nvPr>
        </p:nvSpPr>
        <p:spPr/>
        <p:txBody>
          <a:bodyPr/>
          <a:lstStyle/>
          <a:p>
            <a:fld id="{FC461AA2-D1AC-4AEE-92D6-6E32D73B67F4}" type="slidenum">
              <a:rPr lang="de-DE" smtClean="0"/>
              <a:t>34</a:t>
            </a:fld>
            <a:endParaRPr lang="de-DE"/>
          </a:p>
        </p:txBody>
      </p:sp>
    </p:spTree>
    <p:extLst>
      <p:ext uri="{BB962C8B-B14F-4D97-AF65-F5344CB8AC3E}">
        <p14:creationId xmlns:p14="http://schemas.microsoft.com/office/powerpoint/2010/main" val="2402575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Um die</a:t>
            </a:r>
            <a:r>
              <a:rPr lang="en-US" baseline="0" dirty="0" smtClean="0"/>
              <a:t> </a:t>
            </a:r>
            <a:r>
              <a:rPr lang="en-US" baseline="0" dirty="0" err="1" smtClean="0"/>
              <a:t>Probleme</a:t>
            </a:r>
            <a:r>
              <a:rPr lang="en-US" baseline="0" dirty="0" smtClean="0"/>
              <a:t> der Offline-</a:t>
            </a:r>
            <a:r>
              <a:rPr lang="en-US" baseline="0" dirty="0" err="1" smtClean="0"/>
              <a:t>Darstellung</a:t>
            </a:r>
            <a:r>
              <a:rPr lang="en-US" baseline="0" dirty="0" smtClean="0"/>
              <a:t> </a:t>
            </a:r>
            <a:r>
              <a:rPr lang="en-US" baseline="0" dirty="0" err="1" smtClean="0"/>
              <a:t>zu</a:t>
            </a:r>
            <a:r>
              <a:rPr lang="en-US" baseline="0" dirty="0" smtClean="0"/>
              <a:t> </a:t>
            </a:r>
            <a:r>
              <a:rPr lang="en-US" baseline="0" dirty="0" err="1" smtClean="0"/>
              <a:t>lösen</a:t>
            </a:r>
            <a:r>
              <a:rPr lang="en-US" baseline="0" dirty="0" smtClean="0"/>
              <a:t>, </a:t>
            </a:r>
            <a:r>
              <a:rPr lang="en-US" baseline="0" dirty="0" err="1" smtClean="0"/>
              <a:t>wurde</a:t>
            </a:r>
            <a:r>
              <a:rPr lang="en-US" baseline="0" dirty="0" smtClean="0"/>
              <a:t> von </a:t>
            </a:r>
            <a:r>
              <a:rPr lang="en-US" baseline="0" dirty="0" err="1" smtClean="0"/>
              <a:t>Projektpartnern</a:t>
            </a:r>
            <a:r>
              <a:rPr lang="en-US" baseline="0" dirty="0" smtClean="0"/>
              <a:t> </a:t>
            </a:r>
            <a:r>
              <a:rPr lang="en-US" baseline="0" dirty="0" err="1" smtClean="0"/>
              <a:t>eine</a:t>
            </a:r>
            <a:r>
              <a:rPr lang="en-US" baseline="0" dirty="0" smtClean="0"/>
              <a:t> native App </a:t>
            </a:r>
            <a:r>
              <a:rPr lang="en-US" baseline="0" dirty="0" err="1" smtClean="0"/>
              <a:t>für</a:t>
            </a:r>
            <a:r>
              <a:rPr lang="en-US" baseline="0" dirty="0" smtClean="0"/>
              <a:t> Android </a:t>
            </a:r>
            <a:r>
              <a:rPr lang="en-US" baseline="0" dirty="0" err="1" smtClean="0"/>
              <a:t>entwickelt</a:t>
            </a:r>
            <a:r>
              <a:rPr lang="en-US" baseline="0" dirty="0" smtClean="0"/>
              <a:t>, die </a:t>
            </a:r>
            <a:r>
              <a:rPr lang="en-US" baseline="0" dirty="0" err="1" smtClean="0"/>
              <a:t>als</a:t>
            </a:r>
            <a:r>
              <a:rPr lang="en-US" baseline="0" dirty="0" smtClean="0"/>
              <a:t> </a:t>
            </a:r>
            <a:r>
              <a:rPr lang="en-US" baseline="0" dirty="0" err="1" smtClean="0"/>
              <a:t>Rahmen</a:t>
            </a:r>
            <a:r>
              <a:rPr lang="en-US" baseline="0" dirty="0" smtClean="0"/>
              <a:t> </a:t>
            </a:r>
            <a:r>
              <a:rPr lang="en-US" baseline="0" dirty="0" err="1" smtClean="0"/>
              <a:t>für</a:t>
            </a:r>
            <a:r>
              <a:rPr lang="en-US" baseline="0" dirty="0" smtClean="0"/>
              <a:t> ILIAS-</a:t>
            </a:r>
            <a:r>
              <a:rPr lang="en-US" baseline="0" dirty="0" err="1" smtClean="0"/>
              <a:t>Inhalte</a:t>
            </a:r>
            <a:r>
              <a:rPr lang="en-US" baseline="0" dirty="0" smtClean="0"/>
              <a:t> </a:t>
            </a:r>
            <a:r>
              <a:rPr lang="en-US" baseline="0" dirty="0" err="1" smtClean="0"/>
              <a:t>dient</a:t>
            </a:r>
            <a:r>
              <a:rPr lang="en-US" baseline="0" dirty="0" smtClean="0"/>
              <a:t>, die </a:t>
            </a:r>
            <a:r>
              <a:rPr lang="en-US" baseline="0" dirty="0" err="1" smtClean="0"/>
              <a:t>nachgeladen</a:t>
            </a:r>
            <a:r>
              <a:rPr lang="en-US" baseline="0" dirty="0" smtClean="0"/>
              <a:t> </a:t>
            </a:r>
            <a:r>
              <a:rPr lang="en-US" baseline="0" dirty="0" err="1" smtClean="0"/>
              <a:t>werden</a:t>
            </a:r>
            <a:r>
              <a:rPr lang="en-US" baseline="0" dirty="0" smtClean="0"/>
              <a:t>. </a:t>
            </a:r>
          </a:p>
          <a:p>
            <a:endParaRPr lang="en-US" baseline="0" dirty="0" smtClean="0"/>
          </a:p>
          <a:p>
            <a:r>
              <a:rPr lang="en-US" baseline="0" dirty="0" smtClean="0"/>
              <a:t>In ILIAS </a:t>
            </a:r>
            <a:r>
              <a:rPr lang="en-US" baseline="0" dirty="0" err="1" smtClean="0"/>
              <a:t>wurde</a:t>
            </a:r>
            <a:r>
              <a:rPr lang="en-US" baseline="0" dirty="0" smtClean="0"/>
              <a:t> </a:t>
            </a:r>
            <a:r>
              <a:rPr lang="en-US" baseline="0" dirty="0" err="1" smtClean="0"/>
              <a:t>dazu</a:t>
            </a:r>
            <a:r>
              <a:rPr lang="en-US" baseline="0" dirty="0" smtClean="0"/>
              <a:t> </a:t>
            </a:r>
            <a:r>
              <a:rPr lang="en-US" baseline="0" dirty="0" err="1" smtClean="0"/>
              <a:t>ein</a:t>
            </a:r>
            <a:r>
              <a:rPr lang="en-US" baseline="0" dirty="0" smtClean="0"/>
              <a:t> </a:t>
            </a:r>
            <a:r>
              <a:rPr lang="en-US" baseline="0" dirty="0" err="1" smtClean="0"/>
              <a:t>einfacher</a:t>
            </a:r>
            <a:r>
              <a:rPr lang="en-US" baseline="0" dirty="0" smtClean="0"/>
              <a:t> Service </a:t>
            </a:r>
            <a:r>
              <a:rPr lang="en-US" baseline="0" dirty="0" err="1" smtClean="0"/>
              <a:t>implementiert</a:t>
            </a:r>
            <a:r>
              <a:rPr lang="en-US" baseline="0" dirty="0" smtClean="0"/>
              <a:t>, der </a:t>
            </a:r>
            <a:r>
              <a:rPr lang="en-US" baseline="0" dirty="0" err="1" smtClean="0"/>
              <a:t>für</a:t>
            </a:r>
            <a:r>
              <a:rPr lang="en-US" baseline="0" dirty="0" smtClean="0"/>
              <a:t> </a:t>
            </a:r>
            <a:r>
              <a:rPr lang="en-US" baseline="0" dirty="0" err="1" smtClean="0"/>
              <a:t>einen</a:t>
            </a:r>
            <a:r>
              <a:rPr lang="en-US" baseline="0" dirty="0" smtClean="0"/>
              <a:t> </a:t>
            </a:r>
            <a:r>
              <a:rPr lang="en-US" baseline="0" dirty="0" err="1" smtClean="0"/>
              <a:t>Nutzer</a:t>
            </a:r>
            <a:r>
              <a:rPr lang="en-US" baseline="0" dirty="0" smtClean="0"/>
              <a:t> </a:t>
            </a:r>
            <a:r>
              <a:rPr lang="en-US" baseline="0" dirty="0" err="1" smtClean="0"/>
              <a:t>alle</a:t>
            </a:r>
            <a:r>
              <a:rPr lang="en-US" baseline="0" dirty="0" smtClean="0"/>
              <a:t> </a:t>
            </a:r>
            <a:r>
              <a:rPr lang="en-US" baseline="0" dirty="0" err="1" smtClean="0"/>
              <a:t>verfügbaren</a:t>
            </a:r>
            <a:r>
              <a:rPr lang="en-US" baseline="0" dirty="0" smtClean="0"/>
              <a:t> HTML-</a:t>
            </a:r>
            <a:r>
              <a:rPr lang="en-US" baseline="0" dirty="0" err="1" smtClean="0"/>
              <a:t>Lernmodule</a:t>
            </a:r>
            <a:r>
              <a:rPr lang="en-US" baseline="0" dirty="0" smtClean="0"/>
              <a:t> und </a:t>
            </a:r>
            <a:r>
              <a:rPr lang="en-US" baseline="0" dirty="0" err="1" smtClean="0"/>
              <a:t>Foren</a:t>
            </a:r>
            <a:r>
              <a:rPr lang="en-US" baseline="0" dirty="0" smtClean="0"/>
              <a:t> listen </a:t>
            </a:r>
            <a:r>
              <a:rPr lang="en-US" baseline="0" dirty="0" err="1" smtClean="0"/>
              <a:t>kann</a:t>
            </a:r>
            <a:r>
              <a:rPr lang="en-US" baseline="0" dirty="0" smtClean="0"/>
              <a:t>, </a:t>
            </a:r>
            <a:r>
              <a:rPr lang="en-US" baseline="0" dirty="0" err="1" smtClean="0"/>
              <a:t>sowie</a:t>
            </a:r>
            <a:r>
              <a:rPr lang="en-US" baseline="0" dirty="0" smtClean="0"/>
              <a:t> </a:t>
            </a:r>
            <a:r>
              <a:rPr lang="en-US" baseline="0" dirty="0" err="1" smtClean="0"/>
              <a:t>zu</a:t>
            </a:r>
            <a:r>
              <a:rPr lang="en-US" baseline="0" dirty="0" smtClean="0"/>
              <a:t> </a:t>
            </a:r>
            <a:r>
              <a:rPr lang="en-US" baseline="0" dirty="0" err="1" smtClean="0"/>
              <a:t>einem</a:t>
            </a:r>
            <a:r>
              <a:rPr lang="en-US" baseline="0" dirty="0" smtClean="0"/>
              <a:t> HTML-</a:t>
            </a:r>
            <a:r>
              <a:rPr lang="en-US" baseline="0" dirty="0" err="1" smtClean="0"/>
              <a:t>Lernmodul</a:t>
            </a:r>
            <a:r>
              <a:rPr lang="en-US" baseline="0" dirty="0" smtClean="0"/>
              <a:t> </a:t>
            </a:r>
            <a:r>
              <a:rPr lang="en-US" baseline="0" dirty="0" err="1" smtClean="0"/>
              <a:t>alle</a:t>
            </a:r>
            <a:r>
              <a:rPr lang="en-US" baseline="0" dirty="0" smtClean="0"/>
              <a:t> </a:t>
            </a:r>
            <a:r>
              <a:rPr lang="en-US" baseline="0" dirty="0" err="1" smtClean="0"/>
              <a:t>enthaltenen</a:t>
            </a:r>
            <a:r>
              <a:rPr lang="en-US" baseline="0" dirty="0" smtClean="0"/>
              <a:t> </a:t>
            </a:r>
            <a:r>
              <a:rPr lang="en-US" baseline="0" dirty="0" err="1" smtClean="0"/>
              <a:t>Dateien</a:t>
            </a:r>
            <a:r>
              <a:rPr lang="en-US" baseline="0" dirty="0" smtClean="0"/>
              <a:t> </a:t>
            </a:r>
            <a:r>
              <a:rPr lang="en-US" baseline="0" dirty="0" err="1" smtClean="0"/>
              <a:t>listet</a:t>
            </a:r>
            <a:r>
              <a:rPr lang="en-US" baseline="0" dirty="0" smtClean="0"/>
              <a:t>. Der </a:t>
            </a:r>
            <a:r>
              <a:rPr lang="en-US" baseline="0" dirty="0" err="1" smtClean="0"/>
              <a:t>Aufruf</a:t>
            </a:r>
            <a:r>
              <a:rPr lang="en-US" baseline="0" dirty="0" smtClean="0"/>
              <a:t> </a:t>
            </a:r>
            <a:r>
              <a:rPr lang="en-US" baseline="0" dirty="0" err="1" smtClean="0"/>
              <a:t>erfolgt</a:t>
            </a:r>
            <a:r>
              <a:rPr lang="en-US" baseline="0" dirty="0" smtClean="0"/>
              <a:t> </a:t>
            </a:r>
            <a:r>
              <a:rPr lang="en-US" baseline="0" dirty="0" err="1" smtClean="0"/>
              <a:t>über</a:t>
            </a:r>
            <a:r>
              <a:rPr lang="en-US" baseline="0" dirty="0" smtClean="0"/>
              <a:t> </a:t>
            </a:r>
            <a:r>
              <a:rPr lang="en-US" baseline="0" dirty="0" err="1" smtClean="0"/>
              <a:t>einfache</a:t>
            </a:r>
            <a:r>
              <a:rPr lang="en-US" baseline="0" dirty="0" smtClean="0"/>
              <a:t> </a:t>
            </a:r>
            <a:r>
              <a:rPr lang="en-US" baseline="0" dirty="0" err="1" smtClean="0"/>
              <a:t>statusfreie</a:t>
            </a:r>
            <a:r>
              <a:rPr lang="en-US" baseline="0" dirty="0" smtClean="0"/>
              <a:t> POST-Requests und </a:t>
            </a:r>
            <a:r>
              <a:rPr lang="en-US" baseline="0" dirty="0" err="1" smtClean="0"/>
              <a:t>liefert</a:t>
            </a:r>
            <a:r>
              <a:rPr lang="en-US" baseline="0" dirty="0" smtClean="0"/>
              <a:t> JSON-</a:t>
            </a:r>
            <a:r>
              <a:rPr lang="en-US" baseline="0" dirty="0" err="1" smtClean="0"/>
              <a:t>codierte</a:t>
            </a:r>
            <a:r>
              <a:rPr lang="en-US" baseline="0" dirty="0" smtClean="0"/>
              <a:t> </a:t>
            </a:r>
            <a:r>
              <a:rPr lang="en-US" baseline="0" dirty="0" err="1" smtClean="0"/>
              <a:t>Ergebnisse</a:t>
            </a:r>
            <a:r>
              <a:rPr lang="en-US" baseline="0" dirty="0" smtClean="0"/>
              <a:t>. </a:t>
            </a:r>
          </a:p>
          <a:p>
            <a:endParaRPr lang="en-US" baseline="0" dirty="0" smtClean="0"/>
          </a:p>
          <a:p>
            <a:r>
              <a:rPr lang="en-US" dirty="0" smtClean="0"/>
              <a:t>Die </a:t>
            </a:r>
            <a:r>
              <a:rPr lang="en-US" dirty="0" err="1" smtClean="0"/>
              <a:t>benötigten</a:t>
            </a:r>
            <a:r>
              <a:rPr lang="en-US" dirty="0" smtClean="0"/>
              <a:t> </a:t>
            </a:r>
            <a:r>
              <a:rPr lang="en-US" dirty="0" err="1" smtClean="0"/>
              <a:t>Dateien</a:t>
            </a:r>
            <a:r>
              <a:rPr lang="en-US" baseline="0" dirty="0" smtClean="0"/>
              <a:t> </a:t>
            </a:r>
            <a:r>
              <a:rPr lang="en-US" baseline="0" dirty="0" err="1" smtClean="0"/>
              <a:t>können</a:t>
            </a:r>
            <a:r>
              <a:rPr lang="en-US" baseline="0" dirty="0" smtClean="0"/>
              <a:t> von der App </a:t>
            </a:r>
            <a:r>
              <a:rPr lang="en-US" baseline="0" dirty="0" err="1" smtClean="0"/>
              <a:t>geladen</a:t>
            </a:r>
            <a:r>
              <a:rPr lang="en-US" baseline="0" dirty="0" smtClean="0"/>
              <a:t> und offline </a:t>
            </a:r>
            <a:r>
              <a:rPr lang="en-US" baseline="0" dirty="0" err="1" smtClean="0"/>
              <a:t>angezeigt</a:t>
            </a:r>
            <a:r>
              <a:rPr lang="en-US" baseline="0" dirty="0" smtClean="0"/>
              <a:t> </a:t>
            </a:r>
            <a:r>
              <a:rPr lang="en-US" baseline="0" dirty="0" err="1" smtClean="0"/>
              <a:t>werden</a:t>
            </a:r>
            <a:r>
              <a:rPr lang="en-US" baseline="0" dirty="0" smtClean="0"/>
              <a:t>. </a:t>
            </a:r>
            <a:r>
              <a:rPr lang="en-US" baseline="0" dirty="0" err="1" smtClean="0"/>
              <a:t>Foren</a:t>
            </a:r>
            <a:r>
              <a:rPr lang="en-US" baseline="0" dirty="0" smtClean="0"/>
              <a:t> </a:t>
            </a:r>
            <a:r>
              <a:rPr lang="en-US" baseline="0" dirty="0" err="1" smtClean="0"/>
              <a:t>werden</a:t>
            </a:r>
            <a:r>
              <a:rPr lang="en-US" baseline="0" dirty="0" smtClean="0"/>
              <a:t> von der App in </a:t>
            </a:r>
            <a:r>
              <a:rPr lang="en-US" baseline="0" dirty="0" err="1" smtClean="0"/>
              <a:t>einem</a:t>
            </a:r>
            <a:r>
              <a:rPr lang="en-US" baseline="0" dirty="0" smtClean="0"/>
              <a:t> </a:t>
            </a:r>
            <a:r>
              <a:rPr lang="en-US" baseline="0" dirty="0" err="1" smtClean="0"/>
              <a:t>WebView-Rahmen</a:t>
            </a:r>
            <a:r>
              <a:rPr lang="en-US" baseline="0" dirty="0" smtClean="0"/>
              <a:t> </a:t>
            </a:r>
            <a:r>
              <a:rPr lang="en-US" baseline="0" dirty="0" err="1" smtClean="0"/>
              <a:t>dargestellt</a:t>
            </a:r>
            <a:r>
              <a:rPr lang="en-US" baseline="0" dirty="0" smtClean="0"/>
              <a:t>. </a:t>
            </a:r>
            <a:endParaRPr lang="en-US" dirty="0"/>
          </a:p>
        </p:txBody>
      </p:sp>
      <p:sp>
        <p:nvSpPr>
          <p:cNvPr id="4" name="Foliennummernplatzhalter 3"/>
          <p:cNvSpPr>
            <a:spLocks noGrp="1"/>
          </p:cNvSpPr>
          <p:nvPr>
            <p:ph type="sldNum" sz="quarter" idx="10"/>
          </p:nvPr>
        </p:nvSpPr>
        <p:spPr/>
        <p:txBody>
          <a:bodyPr/>
          <a:lstStyle/>
          <a:p>
            <a:fld id="{FC461AA2-D1AC-4AEE-92D6-6E32D73B67F4}" type="slidenum">
              <a:rPr lang="de-DE" smtClean="0"/>
              <a:t>35</a:t>
            </a:fld>
            <a:endParaRPr lang="de-DE"/>
          </a:p>
        </p:txBody>
      </p:sp>
    </p:spTree>
    <p:extLst>
      <p:ext uri="{BB962C8B-B14F-4D97-AF65-F5344CB8AC3E}">
        <p14:creationId xmlns:p14="http://schemas.microsoft.com/office/powerpoint/2010/main" val="3634404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50820">
              <a:defRPr sz="1200">
                <a:solidFill>
                  <a:schemeClr val="tx1"/>
                </a:solidFill>
                <a:latin typeface="Times New Roman" charset="0"/>
                <a:ea typeface="ＭＳ Ｐゴシック" charset="0"/>
              </a:defRPr>
            </a:lvl1pPr>
            <a:lvl2pPr marL="773038" indent="-296834" defTabSz="950820">
              <a:defRPr sz="1200">
                <a:solidFill>
                  <a:schemeClr val="tx1"/>
                </a:solidFill>
                <a:latin typeface="Times New Roman" charset="0"/>
                <a:ea typeface="ＭＳ Ｐゴシック" charset="0"/>
              </a:defRPr>
            </a:lvl2pPr>
            <a:lvl3pPr marL="1188921" indent="-238101" defTabSz="950820">
              <a:defRPr sz="1200">
                <a:solidFill>
                  <a:schemeClr val="tx1"/>
                </a:solidFill>
                <a:latin typeface="Times New Roman" charset="0"/>
                <a:ea typeface="ＭＳ Ｐゴシック" charset="0"/>
              </a:defRPr>
            </a:lvl3pPr>
            <a:lvl4pPr marL="1665124" indent="-238101" defTabSz="950820">
              <a:defRPr sz="1200">
                <a:solidFill>
                  <a:schemeClr val="tx1"/>
                </a:solidFill>
                <a:latin typeface="Times New Roman" charset="0"/>
                <a:ea typeface="ＭＳ Ｐゴシック" charset="0"/>
              </a:defRPr>
            </a:lvl4pPr>
            <a:lvl5pPr marL="2139740" indent="-236515" defTabSz="950820">
              <a:defRPr sz="1200">
                <a:solidFill>
                  <a:schemeClr val="tx1"/>
                </a:solidFill>
                <a:latin typeface="Times New Roman" charset="0"/>
                <a:ea typeface="ＭＳ Ｐゴシック" charset="0"/>
              </a:defRPr>
            </a:lvl5pPr>
            <a:lvl6pPr marL="2596895" indent="-236515" defTabSz="950820" eaLnBrk="0" fontAlgn="base" hangingPunct="0">
              <a:spcBef>
                <a:spcPct val="30000"/>
              </a:spcBef>
              <a:spcAft>
                <a:spcPct val="0"/>
              </a:spcAft>
              <a:defRPr sz="1200">
                <a:solidFill>
                  <a:schemeClr val="tx1"/>
                </a:solidFill>
                <a:latin typeface="Times New Roman" charset="0"/>
                <a:ea typeface="ＭＳ Ｐゴシック" charset="0"/>
              </a:defRPr>
            </a:lvl6pPr>
            <a:lvl7pPr marL="3054050" indent="-236515" defTabSz="950820" eaLnBrk="0" fontAlgn="base" hangingPunct="0">
              <a:spcBef>
                <a:spcPct val="30000"/>
              </a:spcBef>
              <a:spcAft>
                <a:spcPct val="0"/>
              </a:spcAft>
              <a:defRPr sz="1200">
                <a:solidFill>
                  <a:schemeClr val="tx1"/>
                </a:solidFill>
                <a:latin typeface="Times New Roman" charset="0"/>
                <a:ea typeface="ＭＳ Ｐゴシック" charset="0"/>
              </a:defRPr>
            </a:lvl7pPr>
            <a:lvl8pPr marL="3511206" indent="-236515" defTabSz="950820" eaLnBrk="0" fontAlgn="base" hangingPunct="0">
              <a:spcBef>
                <a:spcPct val="30000"/>
              </a:spcBef>
              <a:spcAft>
                <a:spcPct val="0"/>
              </a:spcAft>
              <a:defRPr sz="1200">
                <a:solidFill>
                  <a:schemeClr val="tx1"/>
                </a:solidFill>
                <a:latin typeface="Times New Roman" charset="0"/>
                <a:ea typeface="ＭＳ Ｐゴシック" charset="0"/>
              </a:defRPr>
            </a:lvl8pPr>
            <a:lvl9pPr marL="3968361" indent="-236515" defTabSz="950820" eaLnBrk="0" fontAlgn="base" hangingPunct="0">
              <a:spcBef>
                <a:spcPct val="30000"/>
              </a:spcBef>
              <a:spcAft>
                <a:spcPct val="0"/>
              </a:spcAft>
              <a:defRPr sz="1200">
                <a:solidFill>
                  <a:schemeClr val="tx1"/>
                </a:solidFill>
                <a:latin typeface="Times New Roman" charset="0"/>
                <a:ea typeface="ＭＳ Ｐゴシック" charset="0"/>
              </a:defRPr>
            </a:lvl9pPr>
          </a:lstStyle>
          <a:p>
            <a:fld id="{80D46C21-9DEC-4C4A-B67F-F98BEAA19B85}" type="slidenum">
              <a:rPr lang="de-DE"/>
              <a:pPr/>
              <a:t>8</a:t>
            </a:fld>
            <a:endParaRPr lang="de-DE"/>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50820">
              <a:defRPr sz="1200">
                <a:solidFill>
                  <a:schemeClr val="tx1"/>
                </a:solidFill>
                <a:latin typeface="Times New Roman" charset="0"/>
                <a:ea typeface="ＭＳ Ｐゴシック" charset="0"/>
              </a:defRPr>
            </a:lvl1pPr>
            <a:lvl2pPr marL="773038" indent="-296834" defTabSz="950820">
              <a:defRPr sz="1200">
                <a:solidFill>
                  <a:schemeClr val="tx1"/>
                </a:solidFill>
                <a:latin typeface="Times New Roman" charset="0"/>
                <a:ea typeface="ＭＳ Ｐゴシック" charset="0"/>
              </a:defRPr>
            </a:lvl2pPr>
            <a:lvl3pPr marL="1188921" indent="-238101" defTabSz="950820">
              <a:defRPr sz="1200">
                <a:solidFill>
                  <a:schemeClr val="tx1"/>
                </a:solidFill>
                <a:latin typeface="Times New Roman" charset="0"/>
                <a:ea typeface="ＭＳ Ｐゴシック" charset="0"/>
              </a:defRPr>
            </a:lvl3pPr>
            <a:lvl4pPr marL="1665124" indent="-238101" defTabSz="950820">
              <a:defRPr sz="1200">
                <a:solidFill>
                  <a:schemeClr val="tx1"/>
                </a:solidFill>
                <a:latin typeface="Times New Roman" charset="0"/>
                <a:ea typeface="ＭＳ Ｐゴシック" charset="0"/>
              </a:defRPr>
            </a:lvl4pPr>
            <a:lvl5pPr marL="2139740" indent="-236515" defTabSz="950820">
              <a:defRPr sz="1200">
                <a:solidFill>
                  <a:schemeClr val="tx1"/>
                </a:solidFill>
                <a:latin typeface="Times New Roman" charset="0"/>
                <a:ea typeface="ＭＳ Ｐゴシック" charset="0"/>
              </a:defRPr>
            </a:lvl5pPr>
            <a:lvl6pPr marL="2596895" indent="-236515" defTabSz="950820" eaLnBrk="0" fontAlgn="base" hangingPunct="0">
              <a:spcBef>
                <a:spcPct val="30000"/>
              </a:spcBef>
              <a:spcAft>
                <a:spcPct val="0"/>
              </a:spcAft>
              <a:defRPr sz="1200">
                <a:solidFill>
                  <a:schemeClr val="tx1"/>
                </a:solidFill>
                <a:latin typeface="Times New Roman" charset="0"/>
                <a:ea typeface="ＭＳ Ｐゴシック" charset="0"/>
              </a:defRPr>
            </a:lvl6pPr>
            <a:lvl7pPr marL="3054050" indent="-236515" defTabSz="950820" eaLnBrk="0" fontAlgn="base" hangingPunct="0">
              <a:spcBef>
                <a:spcPct val="30000"/>
              </a:spcBef>
              <a:spcAft>
                <a:spcPct val="0"/>
              </a:spcAft>
              <a:defRPr sz="1200">
                <a:solidFill>
                  <a:schemeClr val="tx1"/>
                </a:solidFill>
                <a:latin typeface="Times New Roman" charset="0"/>
                <a:ea typeface="ＭＳ Ｐゴシック" charset="0"/>
              </a:defRPr>
            </a:lvl7pPr>
            <a:lvl8pPr marL="3511206" indent="-236515" defTabSz="950820" eaLnBrk="0" fontAlgn="base" hangingPunct="0">
              <a:spcBef>
                <a:spcPct val="30000"/>
              </a:spcBef>
              <a:spcAft>
                <a:spcPct val="0"/>
              </a:spcAft>
              <a:defRPr sz="1200">
                <a:solidFill>
                  <a:schemeClr val="tx1"/>
                </a:solidFill>
                <a:latin typeface="Times New Roman" charset="0"/>
                <a:ea typeface="ＭＳ Ｐゴシック" charset="0"/>
              </a:defRPr>
            </a:lvl8pPr>
            <a:lvl9pPr marL="3968361" indent="-236515" defTabSz="950820" eaLnBrk="0" fontAlgn="base" hangingPunct="0">
              <a:spcBef>
                <a:spcPct val="30000"/>
              </a:spcBef>
              <a:spcAft>
                <a:spcPct val="0"/>
              </a:spcAft>
              <a:defRPr sz="1200">
                <a:solidFill>
                  <a:schemeClr val="tx1"/>
                </a:solidFill>
                <a:latin typeface="Times New Roman" charset="0"/>
                <a:ea typeface="ＭＳ Ｐゴシック" charset="0"/>
              </a:defRPr>
            </a:lvl9pPr>
          </a:lstStyle>
          <a:p>
            <a:fld id="{A1274977-E144-3948-8022-07959D1C8264}" type="slidenum">
              <a:rPr lang="de-DE"/>
              <a:pPr/>
              <a:t>42</a:t>
            </a:fld>
            <a:endParaRPr lang="de-DE"/>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extLs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771FA8A-7BE3-463A-B063-6E1725644290}" type="slidenum">
              <a:rPr lang="de-DE" smtClean="0"/>
              <a:t>13</a:t>
            </a:fld>
            <a:endParaRPr lang="de-DE"/>
          </a:p>
        </p:txBody>
      </p:sp>
    </p:spTree>
    <p:extLst>
      <p:ext uri="{BB962C8B-B14F-4D97-AF65-F5344CB8AC3E}">
        <p14:creationId xmlns:p14="http://schemas.microsoft.com/office/powerpoint/2010/main" val="652889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771FA8A-7BE3-463A-B063-6E1725644290}" type="slidenum">
              <a:rPr lang="de-DE" smtClean="0"/>
              <a:t>14</a:t>
            </a:fld>
            <a:endParaRPr lang="de-DE"/>
          </a:p>
        </p:txBody>
      </p:sp>
    </p:spTree>
    <p:extLst>
      <p:ext uri="{BB962C8B-B14F-4D97-AF65-F5344CB8AC3E}">
        <p14:creationId xmlns:p14="http://schemas.microsoft.com/office/powerpoint/2010/main" val="1526565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771FA8A-7BE3-463A-B063-6E1725644290}" type="slidenum">
              <a:rPr lang="de-DE" smtClean="0"/>
              <a:t>15</a:t>
            </a:fld>
            <a:endParaRPr lang="de-DE"/>
          </a:p>
        </p:txBody>
      </p:sp>
    </p:spTree>
    <p:extLst>
      <p:ext uri="{BB962C8B-B14F-4D97-AF65-F5344CB8AC3E}">
        <p14:creationId xmlns:p14="http://schemas.microsoft.com/office/powerpoint/2010/main" val="2253650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300" dirty="0"/>
              <a:t>The project </a:t>
            </a:r>
            <a:r>
              <a:rPr lang="en-US" sz="1300" dirty="0" err="1"/>
              <a:t>SenApp</a:t>
            </a:r>
            <a:r>
              <a:rPr lang="en-US" sz="1300" dirty="0"/>
              <a:t> – </a:t>
            </a:r>
            <a:r>
              <a:rPr lang="en-US" sz="1300" b="1" dirty="0"/>
              <a:t>Sen</a:t>
            </a:r>
            <a:r>
              <a:rPr lang="en-US" sz="1300" dirty="0"/>
              <a:t>iors Learning with </a:t>
            </a:r>
            <a:r>
              <a:rPr lang="en-US" sz="1300" b="1" dirty="0"/>
              <a:t>Apps</a:t>
            </a:r>
            <a:r>
              <a:rPr lang="en-US" sz="1300" dirty="0"/>
              <a:t> – aims at develop-</a:t>
            </a:r>
            <a:r>
              <a:rPr lang="en-US" sz="1300" dirty="0" err="1"/>
              <a:t>ing</a:t>
            </a:r>
            <a:r>
              <a:rPr lang="en-US" sz="1300" dirty="0"/>
              <a:t> a training App dedicated to supporting the older generations to use and take advantages of tablet computers to become competent consumers, of Internet information and contributors to the knowledge society. Because the digital divide still concerns the older population to a major extent.</a:t>
            </a:r>
            <a:endParaRPr lang="de-DE" sz="1300" dirty="0"/>
          </a:p>
          <a:p>
            <a:r>
              <a:rPr lang="en-US" sz="1300" dirty="0"/>
              <a:t> </a:t>
            </a:r>
            <a:endParaRPr lang="de-DE" sz="1300" dirty="0"/>
          </a:p>
          <a:p>
            <a:r>
              <a:rPr lang="en-US" sz="1300" dirty="0"/>
              <a:t>In a mobile learning environment, seniors have access to training, that:</a:t>
            </a:r>
            <a:endParaRPr lang="de-DE" sz="1300" dirty="0"/>
          </a:p>
          <a:p>
            <a:r>
              <a:rPr lang="en-US" sz="1300" dirty="0"/>
              <a:t>•	Leads the learner into the ICT world through a comprehensive step-by-step approach</a:t>
            </a:r>
            <a:endParaRPr lang="de-DE" sz="1300" dirty="0"/>
          </a:p>
          <a:p>
            <a:r>
              <a:rPr lang="en-US" sz="1300" dirty="0"/>
              <a:t>•	Supports efficiently self-directed learning</a:t>
            </a:r>
            <a:endParaRPr lang="de-DE" sz="1300" dirty="0"/>
          </a:p>
          <a:p>
            <a:r>
              <a:rPr lang="en-US" sz="1300" dirty="0"/>
              <a:t>•	Supports seniors to overcome age related impairments</a:t>
            </a:r>
            <a:endParaRPr lang="de-DE" sz="1300" dirty="0"/>
          </a:p>
          <a:p>
            <a:r>
              <a:rPr lang="en-US" sz="1300" dirty="0"/>
              <a:t>•	Includes a well-organized tutoring system</a:t>
            </a:r>
            <a:endParaRPr lang="de-DE" sz="1300" dirty="0"/>
          </a:p>
          <a:p>
            <a:r>
              <a:rPr lang="en-US" sz="1300" dirty="0"/>
              <a:t>•	Includes ways for promoting social learning</a:t>
            </a:r>
            <a:endParaRPr lang="de-DE" sz="1300" dirty="0"/>
          </a:p>
          <a:p>
            <a:r>
              <a:rPr lang="en-US" sz="1300" dirty="0"/>
              <a:t>•	Integrates a variety of multimedia elements (demonstrations, audio-visual elements, interactive exercises)</a:t>
            </a:r>
            <a:endParaRPr lang="de-DE" sz="1300" dirty="0"/>
          </a:p>
          <a:p>
            <a:r>
              <a:rPr lang="en-US" sz="1300" dirty="0"/>
              <a:t>•	Is offered through a </a:t>
            </a:r>
            <a:r>
              <a:rPr lang="en-US" sz="1300" dirty="0" err="1"/>
              <a:t>customised</a:t>
            </a:r>
            <a:r>
              <a:rPr lang="en-US" sz="1300" dirty="0"/>
              <a:t> mobile learning environment</a:t>
            </a:r>
            <a:endParaRPr lang="de-DE" sz="1300" dirty="0"/>
          </a:p>
          <a:p>
            <a:r>
              <a:rPr lang="en-US" sz="1300" dirty="0"/>
              <a:t> </a:t>
            </a:r>
            <a:endParaRPr lang="de-DE" sz="1300" dirty="0"/>
          </a:p>
          <a:p>
            <a:r>
              <a:rPr lang="en-US" sz="1300" dirty="0"/>
              <a:t>The project gives a special focus to seniors that fear face-to-face training offers, are restricted in their mobility or have diverse impair-</a:t>
            </a:r>
            <a:r>
              <a:rPr lang="en-US" sz="1300" dirty="0" err="1"/>
              <a:t>ments</a:t>
            </a:r>
            <a:r>
              <a:rPr lang="en-US" sz="1300" dirty="0"/>
              <a:t> or disabilities.</a:t>
            </a:r>
            <a:endParaRPr lang="de-DE" sz="1300" dirty="0"/>
          </a:p>
          <a:p>
            <a:r>
              <a:rPr lang="en-US" sz="1300" dirty="0"/>
              <a:t> </a:t>
            </a:r>
            <a:endParaRPr lang="de-DE" sz="1300" dirty="0"/>
          </a:p>
          <a:p>
            <a:r>
              <a:rPr lang="en-US" sz="1300" dirty="0"/>
              <a:t>For the long-term sustainability of the project results authoring and implementation guidelines for the </a:t>
            </a:r>
            <a:r>
              <a:rPr lang="en-US" sz="1300" dirty="0" err="1"/>
              <a:t>SenApp</a:t>
            </a:r>
            <a:r>
              <a:rPr lang="en-US" sz="1300" dirty="0"/>
              <a:t> approach can be down-loaded on the project website or requested from the project team (see contact).</a:t>
            </a:r>
            <a:endParaRPr lang="de-DE" sz="1300" dirty="0"/>
          </a:p>
          <a:p>
            <a:r>
              <a:rPr lang="en-US" sz="1300" dirty="0"/>
              <a:t> </a:t>
            </a:r>
            <a:endParaRPr lang="de-DE" sz="1300" dirty="0"/>
          </a:p>
          <a:p>
            <a:r>
              <a:rPr lang="en-US" sz="1300" dirty="0"/>
              <a:t>The project is funded by the European Lifelong Learning Program and involves partners from four European countries: Germany, France, Spain and Romania. The training App is also available in the four project languages and in English. </a:t>
            </a:r>
            <a:endParaRPr lang="de-DE" sz="1300" dirty="0"/>
          </a:p>
          <a:p>
            <a:endParaRPr lang="de-DE" dirty="0"/>
          </a:p>
        </p:txBody>
      </p:sp>
      <p:sp>
        <p:nvSpPr>
          <p:cNvPr id="4" name="Foliennummernplatzhalter 3"/>
          <p:cNvSpPr>
            <a:spLocks noGrp="1"/>
          </p:cNvSpPr>
          <p:nvPr>
            <p:ph type="sldNum" sz="quarter" idx="10"/>
          </p:nvPr>
        </p:nvSpPr>
        <p:spPr/>
        <p:txBody>
          <a:bodyPr/>
          <a:lstStyle/>
          <a:p>
            <a:fld id="{C771FA8A-7BE3-463A-B063-6E1725644290}" type="slidenum">
              <a:rPr lang="de-DE" smtClean="0"/>
              <a:t>16</a:t>
            </a:fld>
            <a:endParaRPr lang="de-DE"/>
          </a:p>
        </p:txBody>
      </p:sp>
    </p:spTree>
    <p:extLst>
      <p:ext uri="{BB962C8B-B14F-4D97-AF65-F5344CB8AC3E}">
        <p14:creationId xmlns:p14="http://schemas.microsoft.com/office/powerpoint/2010/main" val="4236124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771FA8A-7BE3-463A-B063-6E1725644290}" type="slidenum">
              <a:rPr lang="de-DE" smtClean="0"/>
              <a:t>17</a:t>
            </a:fld>
            <a:endParaRPr lang="de-DE"/>
          </a:p>
        </p:txBody>
      </p:sp>
    </p:spTree>
    <p:extLst>
      <p:ext uri="{BB962C8B-B14F-4D97-AF65-F5344CB8AC3E}">
        <p14:creationId xmlns:p14="http://schemas.microsoft.com/office/powerpoint/2010/main" val="2114205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300" dirty="0"/>
              <a:t>For the long-term sustainability of the project results authoring and implementation guidelines for the </a:t>
            </a:r>
            <a:r>
              <a:rPr lang="en-US" sz="1300" dirty="0" err="1"/>
              <a:t>SenApp</a:t>
            </a:r>
            <a:r>
              <a:rPr lang="en-US" sz="1300" dirty="0"/>
              <a:t> approach can be down-loaded on the project website or requested from the project team (see contact).</a:t>
            </a:r>
            <a:endParaRPr lang="de-DE" sz="1300" dirty="0"/>
          </a:p>
          <a:p>
            <a:r>
              <a:rPr lang="en-US" sz="1300" dirty="0"/>
              <a:t> </a:t>
            </a:r>
            <a:endParaRPr lang="de-DE" sz="1300" dirty="0"/>
          </a:p>
          <a:p>
            <a:endParaRPr lang="de-DE" dirty="0"/>
          </a:p>
        </p:txBody>
      </p:sp>
      <p:sp>
        <p:nvSpPr>
          <p:cNvPr id="4" name="Foliennummernplatzhalter 3"/>
          <p:cNvSpPr>
            <a:spLocks noGrp="1"/>
          </p:cNvSpPr>
          <p:nvPr>
            <p:ph type="sldNum" sz="quarter" idx="10"/>
          </p:nvPr>
        </p:nvSpPr>
        <p:spPr/>
        <p:txBody>
          <a:bodyPr/>
          <a:lstStyle/>
          <a:p>
            <a:fld id="{C771FA8A-7BE3-463A-B063-6E1725644290}" type="slidenum">
              <a:rPr lang="de-DE" smtClean="0"/>
              <a:t>18</a:t>
            </a:fld>
            <a:endParaRPr lang="de-DE"/>
          </a:p>
        </p:txBody>
      </p:sp>
    </p:spTree>
    <p:extLst>
      <p:ext uri="{BB962C8B-B14F-4D97-AF65-F5344CB8AC3E}">
        <p14:creationId xmlns:p14="http://schemas.microsoft.com/office/powerpoint/2010/main" val="3665508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300" dirty="0"/>
              <a:t>The project </a:t>
            </a:r>
            <a:r>
              <a:rPr lang="en-US" sz="1300" dirty="0" err="1"/>
              <a:t>SenApp</a:t>
            </a:r>
            <a:r>
              <a:rPr lang="en-US" sz="1300" dirty="0"/>
              <a:t> – </a:t>
            </a:r>
            <a:r>
              <a:rPr lang="en-US" sz="1300" b="1" dirty="0"/>
              <a:t>Sen</a:t>
            </a:r>
            <a:r>
              <a:rPr lang="en-US" sz="1300" dirty="0"/>
              <a:t>iors Learning with </a:t>
            </a:r>
            <a:r>
              <a:rPr lang="en-US" sz="1300" b="1" dirty="0"/>
              <a:t>Apps</a:t>
            </a:r>
            <a:r>
              <a:rPr lang="en-US" sz="1300" dirty="0"/>
              <a:t> – aims at develop-</a:t>
            </a:r>
            <a:r>
              <a:rPr lang="en-US" sz="1300" dirty="0" err="1"/>
              <a:t>ing</a:t>
            </a:r>
            <a:r>
              <a:rPr lang="en-US" sz="1300" dirty="0"/>
              <a:t> a training App dedicated to supporting the older generations to use and take advantages of tablet computers to become competent consumers, of Internet information and contributors to the knowledge society. Because the digital divide still concerns the older population to a major extent.</a:t>
            </a:r>
            <a:endParaRPr lang="de-DE" sz="1300" dirty="0"/>
          </a:p>
          <a:p>
            <a:r>
              <a:rPr lang="en-US" sz="1300" dirty="0"/>
              <a:t> </a:t>
            </a:r>
            <a:endParaRPr lang="de-DE" sz="1300" dirty="0"/>
          </a:p>
          <a:p>
            <a:r>
              <a:rPr lang="en-US" sz="1300" dirty="0"/>
              <a:t>In a mobile learning environment, seniors have access to training, that:</a:t>
            </a:r>
            <a:endParaRPr lang="de-DE" sz="1300" dirty="0"/>
          </a:p>
          <a:p>
            <a:r>
              <a:rPr lang="en-US" sz="1300" dirty="0"/>
              <a:t>•	Leads the learner into the ICT world through a comprehensive step-by-step approach</a:t>
            </a:r>
            <a:endParaRPr lang="de-DE" sz="1300" dirty="0"/>
          </a:p>
          <a:p>
            <a:r>
              <a:rPr lang="en-US" sz="1300" dirty="0"/>
              <a:t>•	Supports efficiently self-directed learning</a:t>
            </a:r>
            <a:endParaRPr lang="de-DE" sz="1300" dirty="0"/>
          </a:p>
          <a:p>
            <a:r>
              <a:rPr lang="en-US" sz="1300" dirty="0"/>
              <a:t>•	Supports seniors to overcome age related impairments</a:t>
            </a:r>
            <a:endParaRPr lang="de-DE" sz="1300" dirty="0"/>
          </a:p>
          <a:p>
            <a:r>
              <a:rPr lang="en-US" sz="1300" dirty="0"/>
              <a:t>•	Includes a well-organized tutoring system</a:t>
            </a:r>
            <a:endParaRPr lang="de-DE" sz="1300" dirty="0"/>
          </a:p>
          <a:p>
            <a:r>
              <a:rPr lang="en-US" sz="1300" dirty="0"/>
              <a:t>•	Includes ways for promoting social learning</a:t>
            </a:r>
            <a:endParaRPr lang="de-DE" sz="1300" dirty="0"/>
          </a:p>
          <a:p>
            <a:r>
              <a:rPr lang="en-US" sz="1300" dirty="0"/>
              <a:t>•	Integrates a variety of multimedia elements (demonstrations, audio-visual elements, interactive exercises)</a:t>
            </a:r>
            <a:endParaRPr lang="de-DE" sz="1300" dirty="0"/>
          </a:p>
          <a:p>
            <a:r>
              <a:rPr lang="en-US" sz="1300" dirty="0"/>
              <a:t>•	Is offered through a customized mobile learning environment</a:t>
            </a:r>
            <a:endParaRPr lang="de-DE" sz="1300" dirty="0"/>
          </a:p>
          <a:p>
            <a:r>
              <a:rPr lang="en-US" sz="1300" dirty="0"/>
              <a:t> </a:t>
            </a:r>
            <a:endParaRPr lang="de-DE" sz="1300" dirty="0"/>
          </a:p>
          <a:p>
            <a:r>
              <a:rPr lang="en-US" sz="1300" dirty="0"/>
              <a:t>The project gives a special focus to seniors that fear face-to-face training offers, are restricted in their mobility or have diverse impair-</a:t>
            </a:r>
            <a:r>
              <a:rPr lang="en-US" sz="1300" dirty="0" err="1"/>
              <a:t>ments</a:t>
            </a:r>
            <a:r>
              <a:rPr lang="en-US" sz="1300" dirty="0"/>
              <a:t> or disabilities.</a:t>
            </a:r>
            <a:endParaRPr lang="de-DE" sz="1300" dirty="0"/>
          </a:p>
          <a:p>
            <a:r>
              <a:rPr lang="en-US" sz="1300" dirty="0"/>
              <a:t> </a:t>
            </a:r>
            <a:endParaRPr lang="de-DE" sz="1300" dirty="0"/>
          </a:p>
          <a:p>
            <a:r>
              <a:rPr lang="en-US" sz="1300" dirty="0"/>
              <a:t>For the long-term sustainability of the project results authoring and implementation guidelines for the </a:t>
            </a:r>
            <a:r>
              <a:rPr lang="en-US" sz="1300" dirty="0" err="1"/>
              <a:t>SenApp</a:t>
            </a:r>
            <a:r>
              <a:rPr lang="en-US" sz="1300" dirty="0"/>
              <a:t> approach can be down-loaded on the project website or requested from the project team (see contact).</a:t>
            </a:r>
            <a:endParaRPr lang="de-DE" sz="1300" dirty="0"/>
          </a:p>
          <a:p>
            <a:r>
              <a:rPr lang="en-US" sz="1300" dirty="0"/>
              <a:t> </a:t>
            </a:r>
            <a:endParaRPr lang="de-DE" sz="1300" dirty="0"/>
          </a:p>
          <a:p>
            <a:r>
              <a:rPr lang="en-US" sz="1300" dirty="0"/>
              <a:t>The project is funded by the European Lifelong Learning Program and involves partners from four European countries: Germany, France, Spain and Romania. The training App is also available in the four project languages and in English. </a:t>
            </a:r>
            <a:endParaRPr lang="de-DE" sz="1300" dirty="0"/>
          </a:p>
          <a:p>
            <a:endParaRPr lang="de-DE" dirty="0"/>
          </a:p>
        </p:txBody>
      </p:sp>
      <p:sp>
        <p:nvSpPr>
          <p:cNvPr id="4" name="Foliennummernplatzhalter 3"/>
          <p:cNvSpPr>
            <a:spLocks noGrp="1"/>
          </p:cNvSpPr>
          <p:nvPr>
            <p:ph type="sldNum" sz="quarter" idx="10"/>
          </p:nvPr>
        </p:nvSpPr>
        <p:spPr/>
        <p:txBody>
          <a:bodyPr/>
          <a:lstStyle/>
          <a:p>
            <a:fld id="{C771FA8A-7BE3-463A-B063-6E1725644290}" type="slidenum">
              <a:rPr lang="de-DE" smtClean="0"/>
              <a:t>19</a:t>
            </a:fld>
            <a:endParaRPr lang="de-DE"/>
          </a:p>
        </p:txBody>
      </p:sp>
    </p:spTree>
    <p:extLst>
      <p:ext uri="{BB962C8B-B14F-4D97-AF65-F5344CB8AC3E}">
        <p14:creationId xmlns:p14="http://schemas.microsoft.com/office/powerpoint/2010/main" val="4236124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b="1">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DE" dirty="0"/>
          </a:p>
        </p:txBody>
      </p:sp>
      <p:sp>
        <p:nvSpPr>
          <p:cNvPr id="5" name="Fußzeilenplatzhalter 4"/>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593947947"/>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C6267DC5-A4F4-4FBC-B2B8-1E5E34E18D76}" type="datetimeFigureOut">
              <a:rPr lang="de-DE" smtClean="0"/>
              <a:t>09.09.15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0F56106-7C80-4FD9-B5E0-02640E08C1CC}" type="slidenum">
              <a:rPr lang="de-DE" smtClean="0"/>
              <a:t>‹Nr.›</a:t>
            </a:fld>
            <a:endParaRPr lang="de-DE"/>
          </a:p>
        </p:txBody>
      </p:sp>
    </p:spTree>
    <p:extLst>
      <p:ext uri="{BB962C8B-B14F-4D97-AF65-F5344CB8AC3E}">
        <p14:creationId xmlns:p14="http://schemas.microsoft.com/office/powerpoint/2010/main" val="2442168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C6267DC5-A4F4-4FBC-B2B8-1E5E34E18D76}" type="datetimeFigureOut">
              <a:rPr lang="de-DE" smtClean="0"/>
              <a:t>09.09.15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0F56106-7C80-4FD9-B5E0-02640E08C1CC}" type="slidenum">
              <a:rPr lang="de-DE" smtClean="0"/>
              <a:t>‹Nr.›</a:t>
            </a:fld>
            <a:endParaRPr lang="de-DE"/>
          </a:p>
        </p:txBody>
      </p:sp>
    </p:spTree>
    <p:extLst>
      <p:ext uri="{BB962C8B-B14F-4D97-AF65-F5344CB8AC3E}">
        <p14:creationId xmlns:p14="http://schemas.microsoft.com/office/powerpoint/2010/main" val="856511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C6267DC5-A4F4-4FBC-B2B8-1E5E34E18D76}" type="datetimeFigureOut">
              <a:rPr lang="de-DE" smtClean="0"/>
              <a:t>09.09.15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0F56106-7C80-4FD9-B5E0-02640E08C1CC}" type="slidenum">
              <a:rPr lang="de-DE" smtClean="0"/>
              <a:t>‹Nr.›</a:t>
            </a:fld>
            <a:endParaRPr lang="de-DE"/>
          </a:p>
        </p:txBody>
      </p:sp>
    </p:spTree>
    <p:extLst>
      <p:ext uri="{BB962C8B-B14F-4D97-AF65-F5344CB8AC3E}">
        <p14:creationId xmlns:p14="http://schemas.microsoft.com/office/powerpoint/2010/main" val="3377978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67544" y="1412776"/>
            <a:ext cx="6635080" cy="4785395"/>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Bildplatzhalter 5"/>
          <p:cNvSpPr>
            <a:spLocks noGrp="1"/>
          </p:cNvSpPr>
          <p:nvPr>
            <p:ph type="pic" sz="quarter" idx="11"/>
          </p:nvPr>
        </p:nvSpPr>
        <p:spPr>
          <a:xfrm>
            <a:off x="7164288" y="1412776"/>
            <a:ext cx="1440160" cy="1388726"/>
          </a:xfrm>
          <a:prstGeom prst="roundRect">
            <a:avLst/>
          </a:prstGeom>
          <a:ln w="28575">
            <a:solidFill>
              <a:srgbClr val="FFC000"/>
            </a:solidFill>
          </a:ln>
        </p:spPr>
        <p:txBody>
          <a:bodyPr>
            <a:noAutofit/>
          </a:bodyPr>
          <a:lstStyle>
            <a:lvl1pPr>
              <a:defRPr sz="1200"/>
            </a:lvl1pPr>
          </a:lstStyle>
          <a:p>
            <a:pPr lvl="0"/>
            <a:r>
              <a:rPr lang="de-DE" noProof="0" dirty="0" smtClean="0"/>
              <a:t>Bild durch Klicken auf Symbol hinzufügen</a:t>
            </a:r>
            <a:endParaRPr lang="de-DE" noProof="0" dirty="0"/>
          </a:p>
        </p:txBody>
      </p:sp>
      <p:sp>
        <p:nvSpPr>
          <p:cNvPr id="5" name="Rectangle 7"/>
          <p:cNvSpPr>
            <a:spLocks noGrp="1" noChangeArrowheads="1"/>
          </p:cNvSpPr>
          <p:nvPr>
            <p:ph type="dt" sz="half" idx="12"/>
          </p:nvPr>
        </p:nvSpPr>
        <p:spPr>
          <a:xfrm>
            <a:off x="5796136" y="6453336"/>
            <a:ext cx="3048000" cy="404664"/>
          </a:xfrm>
          <a:prstGeom prst="rect">
            <a:avLst/>
          </a:prstGeom>
          <a:ln/>
        </p:spPr>
        <p:txBody>
          <a:bodyPr/>
          <a:lstStyle>
            <a:lvl1pPr>
              <a:defRPr/>
            </a:lvl1pPr>
          </a:lstStyle>
          <a:p>
            <a:pPr>
              <a:defRPr/>
            </a:pPr>
            <a:r>
              <a:rPr lang="en-GB" dirty="0"/>
              <a:t>©</a:t>
            </a:r>
            <a:r>
              <a:rPr lang="en-GB" sz="1400" dirty="0"/>
              <a:t> </a:t>
            </a:r>
            <a:r>
              <a:rPr lang="en-GB" sz="1000" dirty="0" err="1"/>
              <a:t>Institut</a:t>
            </a:r>
            <a:r>
              <a:rPr lang="en-GB" sz="1000" dirty="0"/>
              <a:t> </a:t>
            </a:r>
            <a:r>
              <a:rPr lang="en-GB" sz="1000" dirty="0" err="1"/>
              <a:t>für</a:t>
            </a:r>
            <a:r>
              <a:rPr lang="en-GB" sz="1000" dirty="0"/>
              <a:t> </a:t>
            </a:r>
            <a:r>
              <a:rPr lang="en-GB" sz="1000" dirty="0" err="1"/>
              <a:t>Lern</a:t>
            </a:r>
            <a:r>
              <a:rPr lang="en-GB" sz="1000" dirty="0"/>
              <a:t>-Innovation 2014</a:t>
            </a:r>
          </a:p>
        </p:txBody>
      </p:sp>
      <p:sp>
        <p:nvSpPr>
          <p:cNvPr id="8" name="Titel 1"/>
          <p:cNvSpPr>
            <a:spLocks noGrp="1"/>
          </p:cNvSpPr>
          <p:nvPr>
            <p:ph type="title"/>
          </p:nvPr>
        </p:nvSpPr>
        <p:spPr>
          <a:xfrm>
            <a:off x="817240" y="548680"/>
            <a:ext cx="6635080" cy="842435"/>
          </a:xfrm>
        </p:spPr>
        <p:txBody>
          <a:bodyPr/>
          <a:lstStyle/>
          <a:p>
            <a:r>
              <a:rPr lang="de-DE" dirty="0" smtClean="0"/>
              <a:t>Titelmasterformat durch Klicken bearbeiten</a:t>
            </a:r>
            <a:endParaRPr lang="de-DE" dirty="0"/>
          </a:p>
        </p:txBody>
      </p:sp>
      <p:sp>
        <p:nvSpPr>
          <p:cNvPr id="10" name="Bildplatzhalter 5"/>
          <p:cNvSpPr>
            <a:spLocks noGrp="1"/>
          </p:cNvSpPr>
          <p:nvPr>
            <p:ph type="pic" sz="quarter" idx="13"/>
          </p:nvPr>
        </p:nvSpPr>
        <p:spPr>
          <a:xfrm>
            <a:off x="7164288" y="2976378"/>
            <a:ext cx="1440160" cy="1388726"/>
          </a:xfrm>
          <a:prstGeom prst="roundRect">
            <a:avLst/>
          </a:prstGeom>
          <a:ln w="28575">
            <a:solidFill>
              <a:srgbClr val="FFC000"/>
            </a:solidFill>
          </a:ln>
        </p:spPr>
        <p:txBody>
          <a:bodyPr>
            <a:noAutofit/>
          </a:bodyPr>
          <a:lstStyle>
            <a:lvl1pPr>
              <a:defRPr sz="1200"/>
            </a:lvl1pPr>
          </a:lstStyle>
          <a:p>
            <a:pPr lvl="0"/>
            <a:r>
              <a:rPr lang="de-DE" noProof="0" dirty="0" smtClean="0"/>
              <a:t>Bild durch Klicken auf Symbol hinzufügen</a:t>
            </a:r>
            <a:endParaRPr lang="de-DE" noProof="0" dirty="0"/>
          </a:p>
        </p:txBody>
      </p:sp>
      <p:sp>
        <p:nvSpPr>
          <p:cNvPr id="11" name="Bildplatzhalter 5"/>
          <p:cNvSpPr>
            <a:spLocks noGrp="1"/>
          </p:cNvSpPr>
          <p:nvPr>
            <p:ph type="pic" sz="quarter" idx="14"/>
          </p:nvPr>
        </p:nvSpPr>
        <p:spPr>
          <a:xfrm>
            <a:off x="7164288" y="4560554"/>
            <a:ext cx="1440160" cy="1388726"/>
          </a:xfrm>
          <a:prstGeom prst="roundRect">
            <a:avLst/>
          </a:prstGeom>
          <a:ln w="28575">
            <a:solidFill>
              <a:srgbClr val="FFC000"/>
            </a:solidFill>
          </a:ln>
        </p:spPr>
        <p:txBody>
          <a:bodyPr>
            <a:noAutofit/>
          </a:bodyPr>
          <a:lstStyle>
            <a:lvl1pPr>
              <a:defRPr sz="1200"/>
            </a:lvl1pPr>
          </a:lstStyle>
          <a:p>
            <a:pPr lvl="0"/>
            <a:r>
              <a:rPr lang="de-DE" noProof="0" dirty="0" smtClean="0"/>
              <a:t>Bild durch Klicken auf Symbol hinzufügen</a:t>
            </a:r>
            <a:endParaRPr lang="de-DE" noProof="0" dirty="0"/>
          </a:p>
        </p:txBody>
      </p:sp>
      <p:sp>
        <p:nvSpPr>
          <p:cNvPr id="4" name="Textplatzhalter 3"/>
          <p:cNvSpPr>
            <a:spLocks noGrp="1"/>
          </p:cNvSpPr>
          <p:nvPr>
            <p:ph type="body" sz="quarter" idx="15" hasCustomPrompt="1"/>
          </p:nvPr>
        </p:nvSpPr>
        <p:spPr>
          <a:xfrm>
            <a:off x="1331912" y="44624"/>
            <a:ext cx="4392215" cy="360189"/>
          </a:xfrm>
        </p:spPr>
        <p:txBody>
          <a:bodyPr>
            <a:noAutofit/>
          </a:bodyPr>
          <a:lstStyle>
            <a:lvl1pPr marL="0" indent="0" algn="l">
              <a:buFont typeface="Arial" panose="020B0604020202020204" pitchFamily="34" charset="0"/>
              <a:buNone/>
              <a:defRPr sz="1600">
                <a:solidFill>
                  <a:srgbClr val="FFC000"/>
                </a:solidFill>
              </a:defRPr>
            </a:lvl1pPr>
            <a:lvl2pPr marL="457200" indent="0" algn="l">
              <a:buFont typeface="Arial" panose="020B0604020202020204" pitchFamily="34" charset="0"/>
              <a:buNone/>
              <a:defRPr sz="2000">
                <a:solidFill>
                  <a:srgbClr val="FFC000"/>
                </a:solidFill>
              </a:defRPr>
            </a:lvl2pPr>
            <a:lvl3pPr marL="914400" indent="0" algn="l">
              <a:buNone/>
              <a:defRPr sz="1800">
                <a:solidFill>
                  <a:srgbClr val="FFC000"/>
                </a:solidFill>
              </a:defRPr>
            </a:lvl3pPr>
            <a:lvl4pPr marL="1371600" indent="0" algn="l">
              <a:buNone/>
              <a:defRPr sz="1600">
                <a:solidFill>
                  <a:srgbClr val="FFC000"/>
                </a:solidFill>
              </a:defRPr>
            </a:lvl4pPr>
            <a:lvl5pPr marL="1828800" indent="0" algn="l">
              <a:buNone/>
              <a:defRPr sz="1600">
                <a:solidFill>
                  <a:srgbClr val="FFC000"/>
                </a:solidFill>
              </a:defRPr>
            </a:lvl5pPr>
          </a:lstStyle>
          <a:p>
            <a:pPr lvl="0"/>
            <a:r>
              <a:rPr lang="de-DE" dirty="0" err="1" smtClean="0"/>
              <a:t>Venue</a:t>
            </a:r>
            <a:r>
              <a:rPr lang="de-DE" dirty="0" smtClean="0"/>
              <a:t>, Date, Place, Titel,…</a:t>
            </a:r>
            <a:endParaRPr lang="de-DE" dirty="0"/>
          </a:p>
        </p:txBody>
      </p:sp>
    </p:spTree>
    <p:extLst>
      <p:ext uri="{BB962C8B-B14F-4D97-AF65-F5344CB8AC3E}">
        <p14:creationId xmlns:p14="http://schemas.microsoft.com/office/powerpoint/2010/main" val="3952216992"/>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C6267DC5-A4F4-4FBC-B2B8-1E5E34E18D76}" type="datetimeFigureOut">
              <a:rPr lang="de-DE" smtClean="0"/>
              <a:t>09.09.15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0F56106-7C80-4FD9-B5E0-02640E08C1CC}" type="slidenum">
              <a:rPr lang="de-DE" smtClean="0"/>
              <a:t>‹Nr.›</a:t>
            </a:fld>
            <a:endParaRPr lang="de-DE"/>
          </a:p>
        </p:txBody>
      </p:sp>
    </p:spTree>
    <p:extLst>
      <p:ext uri="{BB962C8B-B14F-4D97-AF65-F5344CB8AC3E}">
        <p14:creationId xmlns:p14="http://schemas.microsoft.com/office/powerpoint/2010/main" val="4138439071"/>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a:xfrm>
            <a:off x="457200" y="6356350"/>
            <a:ext cx="2133600" cy="365125"/>
          </a:xfrm>
          <a:prstGeom prst="rect">
            <a:avLst/>
          </a:prstGeom>
        </p:spPr>
        <p:txBody>
          <a:bodyPr/>
          <a:lstStyle/>
          <a:p>
            <a:fld id="{C6267DC5-A4F4-4FBC-B2B8-1E5E34E18D76}" type="datetimeFigureOut">
              <a:rPr lang="de-DE" smtClean="0"/>
              <a:t>09.09.15</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60F56106-7C80-4FD9-B5E0-02640E08C1CC}" type="slidenum">
              <a:rPr lang="de-DE" smtClean="0"/>
              <a:t>‹Nr.›</a:t>
            </a:fld>
            <a:endParaRPr lang="de-DE"/>
          </a:p>
        </p:txBody>
      </p:sp>
    </p:spTree>
    <p:extLst>
      <p:ext uri="{BB962C8B-B14F-4D97-AF65-F5344CB8AC3E}">
        <p14:creationId xmlns:p14="http://schemas.microsoft.com/office/powerpoint/2010/main" val="4037254273"/>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C6267DC5-A4F4-4FBC-B2B8-1E5E34E18D76}" type="datetimeFigureOut">
              <a:rPr lang="de-DE" smtClean="0"/>
              <a:t>09.09.15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0F56106-7C80-4FD9-B5E0-02640E08C1CC}" type="slidenum">
              <a:rPr lang="de-DE" smtClean="0"/>
              <a:t>‹Nr.›</a:t>
            </a:fld>
            <a:endParaRPr lang="de-DE"/>
          </a:p>
        </p:txBody>
      </p:sp>
    </p:spTree>
    <p:extLst>
      <p:ext uri="{BB962C8B-B14F-4D97-AF65-F5344CB8AC3E}">
        <p14:creationId xmlns:p14="http://schemas.microsoft.com/office/powerpoint/2010/main" val="225723222"/>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C6267DC5-A4F4-4FBC-B2B8-1E5E34E18D76}" type="datetimeFigureOut">
              <a:rPr lang="de-DE" smtClean="0"/>
              <a:t>09.09.15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0F56106-7C80-4FD9-B5E0-02640E08C1CC}" type="slidenum">
              <a:rPr lang="de-DE" smtClean="0"/>
              <a:t>‹Nr.›</a:t>
            </a:fld>
            <a:endParaRPr lang="de-DE"/>
          </a:p>
        </p:txBody>
      </p:sp>
    </p:spTree>
    <p:extLst>
      <p:ext uri="{BB962C8B-B14F-4D97-AF65-F5344CB8AC3E}">
        <p14:creationId xmlns:p14="http://schemas.microsoft.com/office/powerpoint/2010/main" val="4078437283"/>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a:xfrm>
            <a:off x="457200" y="6356350"/>
            <a:ext cx="2133600" cy="365125"/>
          </a:xfrm>
          <a:prstGeom prst="rect">
            <a:avLst/>
          </a:prstGeom>
        </p:spPr>
        <p:txBody>
          <a:bodyPr/>
          <a:lstStyle/>
          <a:p>
            <a:fld id="{C6267DC5-A4F4-4FBC-B2B8-1E5E34E18D76}" type="datetimeFigureOut">
              <a:rPr lang="de-DE" smtClean="0"/>
              <a:t>09.09.15</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60F56106-7C80-4FD9-B5E0-02640E08C1CC}" type="slidenum">
              <a:rPr lang="de-DE" smtClean="0"/>
              <a:t>‹Nr.›</a:t>
            </a:fld>
            <a:endParaRPr lang="de-DE"/>
          </a:p>
        </p:txBody>
      </p:sp>
    </p:spTree>
    <p:extLst>
      <p:ext uri="{BB962C8B-B14F-4D97-AF65-F5344CB8AC3E}">
        <p14:creationId xmlns:p14="http://schemas.microsoft.com/office/powerpoint/2010/main" val="3253492689"/>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60F56106-7C80-4FD9-B5E0-02640E08C1CC}" type="slidenum">
              <a:rPr lang="de-DE" smtClean="0"/>
              <a:t>‹Nr.›</a:t>
            </a:fld>
            <a:endParaRPr lang="de-DE"/>
          </a:p>
        </p:txBody>
      </p:sp>
    </p:spTree>
    <p:extLst>
      <p:ext uri="{BB962C8B-B14F-4D97-AF65-F5344CB8AC3E}">
        <p14:creationId xmlns:p14="http://schemas.microsoft.com/office/powerpoint/2010/main" val="1891987330"/>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2133600" cy="365125"/>
          </a:xfrm>
          <a:prstGeom prst="rect">
            <a:avLst/>
          </a:prstGeom>
        </p:spPr>
        <p:txBody>
          <a:bodyPr/>
          <a:lstStyle/>
          <a:p>
            <a:fld id="{C6267DC5-A4F4-4FBC-B2B8-1E5E34E18D76}" type="datetimeFigureOut">
              <a:rPr lang="de-DE" smtClean="0"/>
              <a:t>09.09.15</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60F56106-7C80-4FD9-B5E0-02640E08C1CC}" type="slidenum">
              <a:rPr lang="de-DE" smtClean="0"/>
              <a:t>‹Nr.›</a:t>
            </a:fld>
            <a:endParaRPr lang="de-DE"/>
          </a:p>
        </p:txBody>
      </p:sp>
    </p:spTree>
    <p:extLst>
      <p:ext uri="{BB962C8B-B14F-4D97-AF65-F5344CB8AC3E}">
        <p14:creationId xmlns:p14="http://schemas.microsoft.com/office/powerpoint/2010/main" val="1504250798"/>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C6267DC5-A4F4-4FBC-B2B8-1E5E34E18D76}" type="datetimeFigureOut">
              <a:rPr lang="de-DE" smtClean="0"/>
              <a:t>09.09.15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0F56106-7C80-4FD9-B5E0-02640E08C1CC}" type="slidenum">
              <a:rPr lang="de-DE" smtClean="0"/>
              <a:t>‹Nr.›</a:t>
            </a:fld>
            <a:endParaRPr lang="de-DE"/>
          </a:p>
        </p:txBody>
      </p:sp>
    </p:spTree>
    <p:extLst>
      <p:ext uri="{BB962C8B-B14F-4D97-AF65-F5344CB8AC3E}">
        <p14:creationId xmlns:p14="http://schemas.microsoft.com/office/powerpoint/2010/main" val="257987367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6" Type="http://schemas.openxmlformats.org/officeDocument/2006/relationships/image" Target="../media/image2.png"/><Relationship Id="rId17"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56106-7C80-4FD9-B5E0-02640E08C1CC}" type="slidenum">
              <a:rPr lang="de-DE" smtClean="0"/>
              <a:t>‹Nr.›</a:t>
            </a:fld>
            <a:endParaRPr lang="de-DE"/>
          </a:p>
        </p:txBody>
      </p:sp>
      <p:pic>
        <p:nvPicPr>
          <p:cNvPr id="4" name="Grafik 3"/>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524328" y="6025843"/>
            <a:ext cx="1008112" cy="1008112"/>
          </a:xfrm>
          <a:prstGeom prst="rect">
            <a:avLst/>
          </a:prstGeom>
        </p:spPr>
      </p:pic>
      <p:pic>
        <p:nvPicPr>
          <p:cNvPr id="8" name="Grafik 7"/>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67544" y="6249238"/>
            <a:ext cx="1675587" cy="561322"/>
          </a:xfrm>
          <a:prstGeom prst="rect">
            <a:avLst/>
          </a:prstGeom>
        </p:spPr>
      </p:pic>
      <p:pic>
        <p:nvPicPr>
          <p:cNvPr id="9" name="Grafik 8"/>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3851920" y="6341836"/>
            <a:ext cx="1900426" cy="376126"/>
          </a:xfrm>
          <a:prstGeom prst="rect">
            <a:avLst/>
          </a:prstGeom>
        </p:spPr>
      </p:pic>
    </p:spTree>
    <p:extLst>
      <p:ext uri="{BB962C8B-B14F-4D97-AF65-F5344CB8AC3E}">
        <p14:creationId xmlns:p14="http://schemas.microsoft.com/office/powerpoint/2010/main" val="1718366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b="1"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image" Target="../media/image26.jpeg"/><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3" Type="http://schemas.openxmlformats.org/officeDocument/2006/relationships/hyperlink" Target="mailto:sonia.hetzner@ili.fau.de" TargetMode="External"/><Relationship Id="rId4" Type="http://schemas.openxmlformats.org/officeDocument/2006/relationships/hyperlink" Target="http://www.ili.fau.de/" TargetMode="External"/><Relationship Id="rId5" Type="http://schemas.openxmlformats.org/officeDocument/2006/relationships/hyperlink" Target="mailto:epstein@free.fr" TargetMode="External"/><Relationship Id="rId6" Type="http://schemas.openxmlformats.org/officeDocument/2006/relationships/hyperlink" Target="http://www.e-seniors.asso.fr/" TargetMode="External"/><Relationship Id="rId7" Type="http://schemas.openxmlformats.org/officeDocument/2006/relationships/hyperlink" Target="mailto:mollon@uji.es" TargetMode="External"/><Relationship Id="rId8" Type="http://schemas.openxmlformats.org/officeDocument/2006/relationships/hyperlink" Target="http://mayores.uji.es/" TargetMode="External"/><Relationship Id="rId9" Type="http://schemas.openxmlformats.org/officeDocument/2006/relationships/hyperlink" Target="mailto:g.chirlesan@gie.ro" TargetMode="External"/><Relationship Id="rId10" Type="http://schemas.openxmlformats.org/officeDocument/2006/relationships/hyperlink" Target="http://www.gie.ro/" TargetMode="External"/><Relationship Id="rId11" Type="http://schemas.openxmlformats.org/officeDocument/2006/relationships/image" Target="../media/image27.png"/><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image" Target="../media/image30.jpeg"/><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5" Type="http://schemas.openxmlformats.org/officeDocument/2006/relationships/image" Target="../media/image33.jpeg"/><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eg"/><Relationship Id="rId5" Type="http://schemas.openxmlformats.org/officeDocument/2006/relationships/image" Target="../media/image36.jpeg"/><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5" Type="http://schemas.openxmlformats.org/officeDocument/2006/relationships/image" Target="../media/image39.jpeg"/><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jpe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25.xml.rels><?xml version="1.0" encoding="UTF-8" standalone="yes"?>
<Relationships xmlns="http://schemas.openxmlformats.org/package/2006/relationships"><Relationship Id="rId3" Type="http://schemas.openxmlformats.org/officeDocument/2006/relationships/hyperlink" Target="http://www.course.senapp.odl.org/" TargetMode="External"/><Relationship Id="rId4" Type="http://schemas.openxmlformats.org/officeDocument/2006/relationships/image" Target="../media/image53.jpeg"/><Relationship Id="rId5" Type="http://schemas.openxmlformats.org/officeDocument/2006/relationships/image" Target="../media/image54.jpeg"/><Relationship Id="rId6" Type="http://schemas.openxmlformats.org/officeDocument/2006/relationships/image" Target="../media/image55.jpeg"/><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56.tmp"/></Relationships>
</file>

<file path=ppt/slides/_rels/slide29.xml.rels><?xml version="1.0" encoding="UTF-8" standalone="yes"?>
<Relationships xmlns="http://schemas.openxmlformats.org/package/2006/relationships"><Relationship Id="rId3" Type="http://schemas.openxmlformats.org/officeDocument/2006/relationships/image" Target="../media/image57.tmp"/><Relationship Id="rId4" Type="http://schemas.openxmlformats.org/officeDocument/2006/relationships/image" Target="../media/image58.tmp"/><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59.tmp"/></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60.tmp"/></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61.tmp"/></Relationships>
</file>

<file path=ppt/slides/_rels/slide34.xml.rels><?xml version="1.0" encoding="UTF-8" standalone="yes"?>
<Relationships xmlns="http://schemas.openxmlformats.org/package/2006/relationships"><Relationship Id="rId3" Type="http://schemas.openxmlformats.org/officeDocument/2006/relationships/image" Target="../media/image62.jpeg"/><Relationship Id="rId4" Type="http://schemas.openxmlformats.org/officeDocument/2006/relationships/image" Target="../media/image63.png"/><Relationship Id="rId5" Type="http://schemas.openxmlformats.org/officeDocument/2006/relationships/image" Target="../media/image64.tmp"/><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8.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11.png"/><Relationship Id="rId8" Type="http://schemas.openxmlformats.org/officeDocument/2006/relationships/image" Target="../media/image12.jpeg"/><Relationship Id="rId9" Type="http://schemas.openxmlformats.org/officeDocument/2006/relationships/image" Target="../media/image13.jpeg"/><Relationship Id="rId10"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Sonia.hetzner@fau.de" TargetMode="External"/><Relationship Id="rId4" Type="http://schemas.openxmlformats.org/officeDocument/2006/relationships/hyperlink" Target="mailto:sonia.hetzner@fau.de" TargetMode="External"/><Relationship Id="rId5" Type="http://schemas.openxmlformats.org/officeDocument/2006/relationships/hyperlink" Target="http://www.senapp.eu" TargetMode="External"/><Relationship Id="rId6" Type="http://schemas.openxmlformats.org/officeDocument/2006/relationships/hyperlink" Target="http://www.ili.fau.de" TargetMode="Externa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1" Type="http://schemas.openxmlformats.org/officeDocument/2006/relationships/slideLayout" Target="../slideLayouts/slideLayout8.xml"/><Relationship Id="rId2"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GRAFIK\LOGO\FAU\stempel_600.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879219">
            <a:off x="5558449" y="-1088524"/>
            <a:ext cx="4144246" cy="4163164"/>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p:nvPr>
        </p:nvSpPr>
        <p:spPr>
          <a:xfrm>
            <a:off x="755576" y="3255119"/>
            <a:ext cx="7772400" cy="2046089"/>
          </a:xfrm>
        </p:spPr>
        <p:txBody>
          <a:bodyPr>
            <a:normAutofit fontScale="90000"/>
          </a:bodyPr>
          <a:lstStyle/>
          <a:p>
            <a:pPr algn="l"/>
            <a:r>
              <a:rPr lang="de-DE" b="1" dirty="0" smtClean="0">
                <a:solidFill>
                  <a:schemeClr val="tx2"/>
                </a:solidFill>
              </a:rPr>
              <a:t/>
            </a:r>
            <a:br>
              <a:rPr lang="de-DE" b="1" dirty="0" smtClean="0">
                <a:solidFill>
                  <a:schemeClr val="tx2"/>
                </a:solidFill>
              </a:rPr>
            </a:br>
            <a:r>
              <a:rPr lang="de-DE" altLang="de-DE" dirty="0" smtClean="0">
                <a:solidFill>
                  <a:schemeClr val="bg1">
                    <a:lumMod val="65000"/>
                  </a:schemeClr>
                </a:solidFill>
                <a:cs typeface="Times New Roman" pitchFamily="27" charset="0"/>
              </a:rPr>
              <a:t>Re-</a:t>
            </a:r>
            <a:r>
              <a:rPr lang="de-DE" altLang="de-DE" dirty="0" err="1" smtClean="0">
                <a:solidFill>
                  <a:schemeClr val="bg1">
                    <a:lumMod val="65000"/>
                  </a:schemeClr>
                </a:solidFill>
                <a:cs typeface="Times New Roman" pitchFamily="27" charset="0"/>
              </a:rPr>
              <a:t>Designing</a:t>
            </a:r>
            <a:r>
              <a:rPr lang="de-DE" altLang="de-DE" dirty="0" smtClean="0">
                <a:solidFill>
                  <a:schemeClr val="bg1">
                    <a:lumMod val="65000"/>
                  </a:schemeClr>
                </a:solidFill>
                <a:cs typeface="Times New Roman" pitchFamily="27" charset="0"/>
              </a:rPr>
              <a:t> ILIAS </a:t>
            </a:r>
            <a:r>
              <a:rPr lang="de-DE" altLang="de-DE" dirty="0" err="1" smtClean="0">
                <a:solidFill>
                  <a:schemeClr val="bg1">
                    <a:lumMod val="65000"/>
                  </a:schemeClr>
                </a:solidFill>
                <a:cs typeface="Times New Roman" pitchFamily="27" charset="0"/>
              </a:rPr>
              <a:t>for</a:t>
            </a:r>
            <a:r>
              <a:rPr lang="de-DE" altLang="de-DE" dirty="0" smtClean="0">
                <a:solidFill>
                  <a:schemeClr val="bg1">
                    <a:lumMod val="65000"/>
                  </a:schemeClr>
                </a:solidFill>
                <a:cs typeface="Times New Roman" pitchFamily="27" charset="0"/>
              </a:rPr>
              <a:t> a </a:t>
            </a:r>
            <a:r>
              <a:rPr lang="de-DE" altLang="de-DE" dirty="0" err="1" smtClean="0">
                <a:solidFill>
                  <a:schemeClr val="bg1">
                    <a:lumMod val="65000"/>
                  </a:schemeClr>
                </a:solidFill>
                <a:cs typeface="Times New Roman" pitchFamily="27" charset="0"/>
              </a:rPr>
              <a:t>challenging</a:t>
            </a:r>
            <a:r>
              <a:rPr lang="de-DE" altLang="de-DE" dirty="0" smtClean="0">
                <a:solidFill>
                  <a:schemeClr val="bg1">
                    <a:lumMod val="65000"/>
                  </a:schemeClr>
                </a:solidFill>
                <a:cs typeface="Times New Roman" pitchFamily="27" charset="0"/>
              </a:rPr>
              <a:t> User </a:t>
            </a:r>
            <a:r>
              <a:rPr lang="de-DE" altLang="de-DE" dirty="0" err="1" smtClean="0">
                <a:solidFill>
                  <a:schemeClr val="bg1">
                    <a:lumMod val="65000"/>
                  </a:schemeClr>
                </a:solidFill>
                <a:cs typeface="Times New Roman" pitchFamily="27" charset="0"/>
              </a:rPr>
              <a:t>group</a:t>
            </a:r>
            <a:r>
              <a:rPr lang="de-DE" altLang="de-DE" dirty="0" smtClean="0">
                <a:solidFill>
                  <a:schemeClr val="bg1">
                    <a:lumMod val="65000"/>
                  </a:schemeClr>
                </a:solidFill>
                <a:cs typeface="Times New Roman" pitchFamily="27" charset="0"/>
              </a:rPr>
              <a:t/>
            </a:r>
            <a:br>
              <a:rPr lang="de-DE" altLang="de-DE" dirty="0" smtClean="0">
                <a:solidFill>
                  <a:schemeClr val="bg1">
                    <a:lumMod val="65000"/>
                  </a:schemeClr>
                </a:solidFill>
                <a:cs typeface="Times New Roman" pitchFamily="27" charset="0"/>
              </a:rPr>
            </a:br>
            <a:r>
              <a:rPr lang="de-DE" altLang="de-DE" dirty="0" smtClean="0">
                <a:solidFill>
                  <a:schemeClr val="bg1">
                    <a:lumMod val="65000"/>
                  </a:schemeClr>
                </a:solidFill>
                <a:cs typeface="Times New Roman" pitchFamily="27" charset="0"/>
              </a:rPr>
              <a:t>Fred Neumann, Michael Zwanziger &amp; </a:t>
            </a:r>
            <a:r>
              <a:rPr lang="de-DE" altLang="de-DE" dirty="0" err="1" smtClean="0">
                <a:solidFill>
                  <a:schemeClr val="bg1">
                    <a:lumMod val="65000"/>
                  </a:schemeClr>
                </a:solidFill>
                <a:cs typeface="Times New Roman" pitchFamily="27" charset="0"/>
              </a:rPr>
              <a:t>Sónia</a:t>
            </a:r>
            <a:r>
              <a:rPr lang="de-DE" altLang="de-DE" dirty="0" smtClean="0">
                <a:solidFill>
                  <a:schemeClr val="bg1">
                    <a:lumMod val="65000"/>
                  </a:schemeClr>
                </a:solidFill>
                <a:cs typeface="Times New Roman" pitchFamily="27" charset="0"/>
              </a:rPr>
              <a:t> </a:t>
            </a:r>
            <a:r>
              <a:rPr lang="de-DE" altLang="de-DE" dirty="0" err="1" smtClean="0">
                <a:solidFill>
                  <a:schemeClr val="bg1">
                    <a:lumMod val="65000"/>
                  </a:schemeClr>
                </a:solidFill>
                <a:cs typeface="Times New Roman" pitchFamily="27" charset="0"/>
              </a:rPr>
              <a:t>Hetzner</a:t>
            </a:r>
            <a:r>
              <a:rPr lang="de-DE" altLang="de-DE" dirty="0" smtClean="0">
                <a:solidFill>
                  <a:schemeClr val="bg1">
                    <a:lumMod val="65000"/>
                  </a:schemeClr>
                </a:solidFill>
                <a:cs typeface="Times New Roman" pitchFamily="27" charset="0"/>
              </a:rPr>
              <a:t> </a:t>
            </a:r>
            <a:endParaRPr lang="de-DE" dirty="0"/>
          </a:p>
        </p:txBody>
      </p:sp>
    </p:spTree>
    <p:extLst>
      <p:ext uri="{BB962C8B-B14F-4D97-AF65-F5344CB8AC3E}">
        <p14:creationId xmlns:p14="http://schemas.microsoft.com/office/powerpoint/2010/main" val="234913657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492896"/>
            <a:ext cx="8229600" cy="1143000"/>
          </a:xfrm>
        </p:spPr>
        <p:txBody>
          <a:bodyPr>
            <a:normAutofit/>
          </a:bodyPr>
          <a:lstStyle/>
          <a:p>
            <a:r>
              <a:rPr lang="de-DE" sz="5400" b="1" dirty="0" smtClean="0"/>
              <a:t>The Challenge</a:t>
            </a:r>
            <a:endParaRPr lang="de-DE" sz="5400" b="1" dirty="0"/>
          </a:p>
        </p:txBody>
      </p:sp>
    </p:spTree>
    <p:extLst>
      <p:ext uri="{BB962C8B-B14F-4D97-AF65-F5344CB8AC3E}">
        <p14:creationId xmlns:p14="http://schemas.microsoft.com/office/powerpoint/2010/main" val="112729183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4692" y="846138"/>
            <a:ext cx="8229600" cy="1143000"/>
          </a:xfrm>
        </p:spPr>
        <p:txBody>
          <a:bodyPr>
            <a:noAutofit/>
          </a:bodyPr>
          <a:lstStyle/>
          <a:p>
            <a:r>
              <a:rPr lang="de-DE" sz="4800" dirty="0" smtClean="0"/>
              <a:t>E-Learning Systems </a:t>
            </a:r>
            <a:r>
              <a:rPr lang="de-DE" sz="4800" dirty="0" err="1" smtClean="0"/>
              <a:t>for</a:t>
            </a:r>
            <a:r>
              <a:rPr lang="de-DE" sz="4800" dirty="0" smtClean="0"/>
              <a:t> Seniors </a:t>
            </a:r>
            <a:endParaRPr lang="de-DE" sz="4800" b="1" dirty="0"/>
          </a:p>
        </p:txBody>
      </p:sp>
      <p:sp>
        <p:nvSpPr>
          <p:cNvPr id="3" name="Inhaltsplatzhalter 2"/>
          <p:cNvSpPr>
            <a:spLocks noGrp="1"/>
          </p:cNvSpPr>
          <p:nvPr>
            <p:ph idx="1"/>
          </p:nvPr>
        </p:nvSpPr>
        <p:spPr>
          <a:xfrm>
            <a:off x="611560" y="2492896"/>
            <a:ext cx="5904656" cy="3888432"/>
          </a:xfrm>
        </p:spPr>
        <p:txBody>
          <a:bodyPr>
            <a:normAutofit fontScale="32500" lnSpcReduction="20000"/>
          </a:bodyPr>
          <a:lstStyle/>
          <a:p>
            <a:pPr marL="0" indent="0">
              <a:buNone/>
            </a:pPr>
            <a:r>
              <a:rPr lang="de-DE" sz="11100" b="1" dirty="0" err="1" smtClean="0">
                <a:solidFill>
                  <a:srgbClr val="800000"/>
                </a:solidFill>
              </a:rPr>
              <a:t>What</a:t>
            </a:r>
            <a:r>
              <a:rPr lang="de-DE" sz="11100" b="1" dirty="0" smtClean="0">
                <a:solidFill>
                  <a:srgbClr val="800000"/>
                </a:solidFill>
              </a:rPr>
              <a:t>? </a:t>
            </a:r>
          </a:p>
          <a:p>
            <a:pPr>
              <a:lnSpc>
                <a:spcPct val="120000"/>
              </a:lnSpc>
            </a:pPr>
            <a:r>
              <a:rPr lang="de-DE" sz="7400" dirty="0" smtClean="0"/>
              <a:t>Mobile </a:t>
            </a:r>
            <a:r>
              <a:rPr lang="de-DE" sz="7400" dirty="0" err="1" smtClean="0"/>
              <a:t>learning</a:t>
            </a:r>
            <a:r>
              <a:rPr lang="de-DE" sz="7400" dirty="0" smtClean="0"/>
              <a:t> System </a:t>
            </a:r>
            <a:r>
              <a:rPr lang="de-DE" sz="7400" dirty="0" err="1" smtClean="0"/>
              <a:t>for</a:t>
            </a:r>
            <a:r>
              <a:rPr lang="de-DE" sz="7400" dirty="0" smtClean="0"/>
              <a:t> Seniors</a:t>
            </a:r>
          </a:p>
          <a:p>
            <a:pPr>
              <a:lnSpc>
                <a:spcPct val="120000"/>
              </a:lnSpc>
            </a:pPr>
            <a:r>
              <a:rPr lang="de-DE" sz="7400" dirty="0" err="1" smtClean="0"/>
              <a:t>Focusing</a:t>
            </a:r>
            <a:r>
              <a:rPr lang="de-DE" sz="7400" dirty="0" smtClean="0"/>
              <a:t> on Internet </a:t>
            </a:r>
            <a:r>
              <a:rPr lang="de-DE" sz="7400" dirty="0" err="1" smtClean="0"/>
              <a:t>and</a:t>
            </a:r>
            <a:r>
              <a:rPr lang="de-DE" sz="7400" dirty="0" smtClean="0"/>
              <a:t> </a:t>
            </a:r>
            <a:r>
              <a:rPr lang="de-DE" sz="7400" dirty="0" err="1" smtClean="0"/>
              <a:t>Tablet</a:t>
            </a:r>
            <a:r>
              <a:rPr lang="de-DE" sz="7400" dirty="0" smtClean="0"/>
              <a:t>-Computer </a:t>
            </a:r>
            <a:r>
              <a:rPr lang="de-DE" sz="7400" dirty="0" err="1" smtClean="0"/>
              <a:t>competences</a:t>
            </a:r>
            <a:endParaRPr lang="de-DE" sz="7400" dirty="0" smtClean="0"/>
          </a:p>
          <a:p>
            <a:pPr>
              <a:lnSpc>
                <a:spcPct val="120000"/>
              </a:lnSpc>
            </a:pPr>
            <a:r>
              <a:rPr lang="de-DE" sz="7400" dirty="0" err="1" smtClean="0"/>
              <a:t>For</a:t>
            </a:r>
            <a:r>
              <a:rPr lang="de-DE" sz="7400" dirty="0" smtClean="0"/>
              <a:t> </a:t>
            </a:r>
            <a:r>
              <a:rPr lang="de-DE" sz="7400" dirty="0" err="1" smtClean="0"/>
              <a:t>unexperienced</a:t>
            </a:r>
            <a:r>
              <a:rPr lang="de-DE" sz="7400" dirty="0" smtClean="0"/>
              <a:t> Seniors</a:t>
            </a:r>
          </a:p>
          <a:p>
            <a:pPr>
              <a:lnSpc>
                <a:spcPct val="120000"/>
              </a:lnSpc>
            </a:pPr>
            <a:r>
              <a:rPr lang="de-DE" sz="7400" dirty="0" err="1" smtClean="0"/>
              <a:t>For</a:t>
            </a:r>
            <a:r>
              <a:rPr lang="de-DE" sz="7400" dirty="0" smtClean="0"/>
              <a:t> </a:t>
            </a:r>
            <a:r>
              <a:rPr lang="de-DE" sz="7400" dirty="0" err="1" smtClean="0"/>
              <a:t>seniors</a:t>
            </a:r>
            <a:r>
              <a:rPr lang="de-DE" sz="7400" dirty="0" smtClean="0"/>
              <a:t> </a:t>
            </a:r>
            <a:r>
              <a:rPr lang="de-DE" sz="7400" dirty="0" err="1"/>
              <a:t>o</a:t>
            </a:r>
            <a:r>
              <a:rPr lang="de-DE" sz="7400" dirty="0" err="1" smtClean="0"/>
              <a:t>ften</a:t>
            </a:r>
            <a:r>
              <a:rPr lang="de-DE" sz="7400" dirty="0" smtClean="0"/>
              <a:t> </a:t>
            </a:r>
            <a:r>
              <a:rPr lang="de-DE" sz="7400" dirty="0" err="1" smtClean="0"/>
              <a:t>living</a:t>
            </a:r>
            <a:r>
              <a:rPr lang="de-DE" sz="7400" dirty="0" smtClean="0"/>
              <a:t> in  </a:t>
            </a:r>
            <a:r>
              <a:rPr lang="de-DE" sz="7400" dirty="0" err="1" smtClean="0"/>
              <a:t>the</a:t>
            </a:r>
            <a:r>
              <a:rPr lang="de-DE" sz="7400" dirty="0" smtClean="0"/>
              <a:t> </a:t>
            </a:r>
            <a:r>
              <a:rPr lang="de-DE" sz="7400" dirty="0" err="1" smtClean="0"/>
              <a:t>country</a:t>
            </a:r>
            <a:r>
              <a:rPr lang="de-DE" sz="7400" dirty="0" smtClean="0"/>
              <a:t> </a:t>
            </a:r>
            <a:r>
              <a:rPr lang="de-DE" sz="7400" dirty="0" err="1" smtClean="0"/>
              <a:t>side</a:t>
            </a:r>
            <a:r>
              <a:rPr lang="de-DE" sz="7400" dirty="0" smtClean="0"/>
              <a:t> </a:t>
            </a:r>
            <a:r>
              <a:rPr lang="de-DE" sz="7400" dirty="0" err="1" smtClean="0"/>
              <a:t>with</a:t>
            </a:r>
            <a:r>
              <a:rPr lang="de-DE" sz="7400" dirty="0" smtClean="0"/>
              <a:t> </a:t>
            </a:r>
            <a:r>
              <a:rPr lang="de-DE" sz="7400" dirty="0" err="1" smtClean="0"/>
              <a:t>low</a:t>
            </a:r>
            <a:r>
              <a:rPr lang="de-DE" sz="7400" dirty="0" smtClean="0"/>
              <a:t> Internet </a:t>
            </a:r>
            <a:r>
              <a:rPr lang="de-DE" sz="7400" dirty="0" smtClean="0"/>
              <a:t>band </a:t>
            </a:r>
            <a:r>
              <a:rPr lang="de-DE" sz="7400" dirty="0" err="1" smtClean="0"/>
              <a:t>width</a:t>
            </a:r>
            <a:r>
              <a:rPr lang="de-DE" sz="7400" dirty="0" smtClean="0"/>
              <a:t> </a:t>
            </a:r>
            <a:endParaRPr lang="de-DE" sz="7400" dirty="0" smtClean="0"/>
          </a:p>
          <a:p>
            <a:endParaRPr lang="de-DE" dirty="0" smtClean="0"/>
          </a:p>
        </p:txBody>
      </p:sp>
      <p:pic>
        <p:nvPicPr>
          <p:cNvPr id="4" name="Bild 3"/>
          <p:cNvPicPr>
            <a:picLocks noChangeAspect="1"/>
          </p:cNvPicPr>
          <p:nvPr/>
        </p:nvPicPr>
        <p:blipFill>
          <a:blip r:embed="rId2"/>
          <a:stretch>
            <a:fillRect/>
          </a:stretch>
        </p:blipFill>
        <p:spPr>
          <a:xfrm>
            <a:off x="6281682" y="1988840"/>
            <a:ext cx="2862318" cy="3816424"/>
          </a:xfrm>
          <a:prstGeom prst="rect">
            <a:avLst/>
          </a:prstGeom>
        </p:spPr>
      </p:pic>
    </p:spTree>
    <p:extLst>
      <p:ext uri="{BB962C8B-B14F-4D97-AF65-F5344CB8AC3E}">
        <p14:creationId xmlns:p14="http://schemas.microsoft.com/office/powerpoint/2010/main" val="2215913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492896"/>
            <a:ext cx="8229600" cy="1143000"/>
          </a:xfrm>
        </p:spPr>
        <p:txBody>
          <a:bodyPr>
            <a:normAutofit/>
          </a:bodyPr>
          <a:lstStyle/>
          <a:p>
            <a:r>
              <a:rPr lang="de-DE" sz="5400" b="1" dirty="0" smtClean="0"/>
              <a:t>The Project</a:t>
            </a:r>
            <a:endParaRPr lang="de-DE" sz="5400" b="1" dirty="0"/>
          </a:p>
        </p:txBody>
      </p:sp>
    </p:spTree>
    <p:extLst>
      <p:ext uri="{BB962C8B-B14F-4D97-AF65-F5344CB8AC3E}">
        <p14:creationId xmlns:p14="http://schemas.microsoft.com/office/powerpoint/2010/main" val="339704639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ctrTitle"/>
          </p:nvPr>
        </p:nvSpPr>
        <p:spPr>
          <a:xfrm>
            <a:off x="683568" y="764704"/>
            <a:ext cx="7772400" cy="2520280"/>
          </a:xfrm>
        </p:spPr>
        <p:txBody>
          <a:bodyPr>
            <a:normAutofit/>
          </a:bodyPr>
          <a:lstStyle/>
          <a:p>
            <a:r>
              <a:rPr lang="en-GB" altLang="de-DE" b="1" dirty="0" smtClean="0"/>
              <a:t>Seniors Learning with Apps</a:t>
            </a:r>
            <a:endParaRPr lang="de-DE" altLang="de-DE" b="1" dirty="0" smtClean="0"/>
          </a:p>
        </p:txBody>
      </p:sp>
      <p:pic>
        <p:nvPicPr>
          <p:cNvPr id="4099" name="Grafik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7552" y="2780928"/>
            <a:ext cx="3898514" cy="2622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17514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Inhaltsplatzhalter 2"/>
          <p:cNvSpPr>
            <a:spLocks noGrp="1"/>
          </p:cNvSpPr>
          <p:nvPr>
            <p:ph idx="1"/>
          </p:nvPr>
        </p:nvSpPr>
        <p:spPr/>
        <p:txBody>
          <a:bodyPr/>
          <a:lstStyle/>
          <a:p>
            <a:endParaRPr lang="de-DE" altLang="de-DE" dirty="0" smtClean="0"/>
          </a:p>
          <a:p>
            <a:r>
              <a:rPr lang="de-DE" altLang="de-DE" dirty="0" smtClean="0"/>
              <a:t> </a:t>
            </a:r>
            <a:r>
              <a:rPr lang="de-DE" altLang="de-DE" dirty="0"/>
              <a:t>LLP 2013 </a:t>
            </a:r>
            <a:r>
              <a:rPr lang="de-DE" altLang="de-DE" dirty="0" err="1" smtClean="0"/>
              <a:t>Grundtvig</a:t>
            </a:r>
            <a:r>
              <a:rPr lang="de-DE" altLang="de-DE" dirty="0" smtClean="0"/>
              <a:t> (Erasmus +)</a:t>
            </a:r>
            <a:endParaRPr lang="de-DE" altLang="de-DE" dirty="0"/>
          </a:p>
          <a:p>
            <a:r>
              <a:rPr lang="de-DE" altLang="de-DE" dirty="0"/>
              <a:t> Budget</a:t>
            </a:r>
            <a:r>
              <a:rPr lang="de-DE" altLang="de-DE" dirty="0" smtClean="0"/>
              <a:t>: 345.346 </a:t>
            </a:r>
            <a:r>
              <a:rPr lang="de-DE" altLang="de-DE" dirty="0"/>
              <a:t>€</a:t>
            </a:r>
          </a:p>
          <a:p>
            <a:r>
              <a:rPr lang="en-GB" altLang="de-DE" dirty="0"/>
              <a:t> Grant EC</a:t>
            </a:r>
            <a:r>
              <a:rPr lang="en-GB" altLang="de-DE" dirty="0" smtClean="0"/>
              <a:t>: 258.906 </a:t>
            </a:r>
            <a:r>
              <a:rPr lang="en-GB" altLang="de-DE" dirty="0"/>
              <a:t>€</a:t>
            </a:r>
          </a:p>
          <a:p>
            <a:r>
              <a:rPr lang="de-DE" altLang="de-DE" dirty="0"/>
              <a:t> </a:t>
            </a:r>
            <a:r>
              <a:rPr lang="de-DE" altLang="de-DE" dirty="0" smtClean="0"/>
              <a:t>Duration: 01.01.2014 </a:t>
            </a:r>
            <a:r>
              <a:rPr lang="de-DE" altLang="de-DE" dirty="0"/>
              <a:t>– 31.12.2015</a:t>
            </a:r>
          </a:p>
          <a:p>
            <a:pPr marL="0" indent="0" eaLnBrk="1" hangingPunct="1">
              <a:buFontTx/>
              <a:buChar char="•"/>
            </a:pPr>
            <a:endParaRPr lang="de-DE" altLang="de-DE" dirty="0" smtClean="0"/>
          </a:p>
          <a:p>
            <a:pPr marL="0" indent="0" eaLnBrk="1" hangingPunct="1">
              <a:buFontTx/>
              <a:buChar char="•"/>
            </a:pPr>
            <a:endParaRPr lang="de-DE" altLang="de-DE" dirty="0" smtClean="0">
              <a:solidFill>
                <a:srgbClr val="FF0000"/>
              </a:solidFill>
            </a:endParaRPr>
          </a:p>
          <a:p>
            <a:pPr marL="0" indent="0" eaLnBrk="1" hangingPunct="1">
              <a:buFontTx/>
              <a:buChar char="•"/>
            </a:pPr>
            <a:endParaRPr lang="de-DE" altLang="de-DE" dirty="0" smtClean="0">
              <a:solidFill>
                <a:srgbClr val="FF0000"/>
              </a:solidFill>
            </a:endParaRPr>
          </a:p>
          <a:p>
            <a:pPr marL="0" indent="0" eaLnBrk="1" hangingPunct="1">
              <a:buFontTx/>
              <a:buChar char="•"/>
            </a:pPr>
            <a:endParaRPr lang="de-DE" altLang="de-DE" dirty="0" smtClean="0">
              <a:solidFill>
                <a:srgbClr val="FF0000"/>
              </a:solidFill>
            </a:endParaRPr>
          </a:p>
          <a:p>
            <a:pPr marL="0" indent="0" eaLnBrk="1" hangingPunct="1">
              <a:buFontTx/>
              <a:buChar char="•"/>
            </a:pPr>
            <a:endParaRPr lang="de-DE" altLang="de-DE" dirty="0" smtClean="0">
              <a:solidFill>
                <a:srgbClr val="FF0000"/>
              </a:solidFill>
            </a:endParaRPr>
          </a:p>
          <a:p>
            <a:pPr marL="0" indent="0" eaLnBrk="1" hangingPunct="1">
              <a:buFontTx/>
              <a:buChar char="•"/>
            </a:pPr>
            <a:endParaRPr lang="de-DE" altLang="de-DE" dirty="0" smtClean="0">
              <a:solidFill>
                <a:srgbClr val="FF0000"/>
              </a:solidFill>
            </a:endParaRPr>
          </a:p>
        </p:txBody>
      </p:sp>
      <p:pic>
        <p:nvPicPr>
          <p:cNvPr id="5" name="Bildplatzhalter 4"/>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17812" b="17812"/>
          <a:stretch>
            <a:fillRect/>
          </a:stretch>
        </p:blipFill>
        <p:spPr/>
      </p:pic>
      <p:sp>
        <p:nvSpPr>
          <p:cNvPr id="6146" name="Titel 1"/>
          <p:cNvSpPr>
            <a:spLocks noGrp="1"/>
          </p:cNvSpPr>
          <p:nvPr>
            <p:ph type="title"/>
          </p:nvPr>
        </p:nvSpPr>
        <p:spPr/>
        <p:txBody>
          <a:bodyPr/>
          <a:lstStyle/>
          <a:p>
            <a:pPr eaLnBrk="1" hangingPunct="1"/>
            <a:r>
              <a:rPr lang="de-DE" altLang="de-DE" b="1" dirty="0" smtClean="0">
                <a:solidFill>
                  <a:srgbClr val="FF8000"/>
                </a:solidFill>
              </a:rPr>
              <a:t>The Facts</a:t>
            </a:r>
          </a:p>
        </p:txBody>
      </p:sp>
      <p:pic>
        <p:nvPicPr>
          <p:cNvPr id="6" name="Bildplatzhalter 5"/>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l="12368" r="12368"/>
          <a:stretch>
            <a:fillRect/>
          </a:stretch>
        </p:blipFill>
        <p:spPr/>
      </p:pic>
      <p:pic>
        <p:nvPicPr>
          <p:cNvPr id="7" name="Bildplatzhalter 6"/>
          <p:cNvPicPr>
            <a:picLocks noGrp="1" noChangeAspect="1"/>
          </p:cNvPicPr>
          <p:nvPr>
            <p:ph type="pic" sz="quarter" idx="14"/>
          </p:nvPr>
        </p:nvPicPr>
        <p:blipFill>
          <a:blip r:embed="rId5" cstate="print">
            <a:extLst>
              <a:ext uri="{28A0092B-C50C-407E-A947-70E740481C1C}">
                <a14:useLocalDpi xmlns:a14="http://schemas.microsoft.com/office/drawing/2010/main" val="0"/>
              </a:ext>
            </a:extLst>
          </a:blip>
          <a:srcRect l="15448" r="15448"/>
          <a:stretch>
            <a:fillRect/>
          </a:stretch>
        </p:blipFill>
        <p:spPr/>
      </p:pic>
    </p:spTree>
    <p:extLst>
      <p:ext uri="{BB962C8B-B14F-4D97-AF65-F5344CB8AC3E}">
        <p14:creationId xmlns:p14="http://schemas.microsoft.com/office/powerpoint/2010/main" val="82473076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Inhaltsplatzhalter 2"/>
          <p:cNvSpPr>
            <a:spLocks noGrp="1"/>
          </p:cNvSpPr>
          <p:nvPr>
            <p:ph idx="1"/>
          </p:nvPr>
        </p:nvSpPr>
        <p:spPr/>
        <p:txBody>
          <a:bodyPr>
            <a:normAutofit fontScale="85000" lnSpcReduction="20000"/>
          </a:bodyPr>
          <a:lstStyle/>
          <a:p>
            <a:r>
              <a:rPr lang="de-DE" altLang="de-DE" dirty="0" smtClean="0"/>
              <a:t>P1: ILI</a:t>
            </a:r>
          </a:p>
          <a:p>
            <a:pPr marL="0" indent="0">
              <a:buNone/>
            </a:pPr>
            <a:r>
              <a:rPr lang="de-DE" sz="1900" dirty="0"/>
              <a:t>	</a:t>
            </a:r>
            <a:r>
              <a:rPr lang="en-US" sz="1900" dirty="0" smtClean="0"/>
              <a:t>University </a:t>
            </a:r>
            <a:r>
              <a:rPr lang="en-US" sz="1900" dirty="0"/>
              <a:t>of </a:t>
            </a:r>
            <a:r>
              <a:rPr lang="en-US" sz="1900" dirty="0" smtClean="0"/>
              <a:t>Erlangen-Nuremberg</a:t>
            </a:r>
            <a:r>
              <a:rPr lang="de-DE" sz="1900" dirty="0"/>
              <a:t/>
            </a:r>
            <a:br>
              <a:rPr lang="de-DE" sz="1900" dirty="0"/>
            </a:br>
            <a:r>
              <a:rPr lang="de-DE" sz="1900" dirty="0" smtClean="0"/>
              <a:t>	</a:t>
            </a:r>
            <a:r>
              <a:rPr lang="en-US" sz="1900" dirty="0" smtClean="0"/>
              <a:t>Institute </a:t>
            </a:r>
            <a:r>
              <a:rPr lang="en-US" sz="1900" dirty="0"/>
              <a:t>for Innovation in </a:t>
            </a:r>
            <a:r>
              <a:rPr lang="en-US" sz="1900" dirty="0" smtClean="0"/>
              <a:t>Learning</a:t>
            </a:r>
            <a:br>
              <a:rPr lang="en-US" sz="1900" dirty="0" smtClean="0"/>
            </a:br>
            <a:r>
              <a:rPr lang="en-US" sz="1900" dirty="0" smtClean="0"/>
              <a:t>	</a:t>
            </a:r>
            <a:r>
              <a:rPr lang="en-US" sz="1900" dirty="0" err="1" smtClean="0"/>
              <a:t>Sónia</a:t>
            </a:r>
            <a:r>
              <a:rPr lang="en-US" sz="1900" dirty="0" smtClean="0"/>
              <a:t> Hetzner, </a:t>
            </a:r>
            <a:r>
              <a:rPr lang="fr-FR" sz="1900" dirty="0" smtClean="0"/>
              <a:t>E-mail</a:t>
            </a:r>
            <a:r>
              <a:rPr lang="fr-FR" sz="1900" dirty="0"/>
              <a:t>: </a:t>
            </a:r>
            <a:r>
              <a:rPr lang="fr-FR" sz="1900" dirty="0" smtClean="0">
                <a:hlinkClick r:id="rId3"/>
              </a:rPr>
              <a:t>sonia.hetzner@ili.fau.de</a:t>
            </a:r>
            <a:r>
              <a:rPr lang="fr-FR" sz="1900" dirty="0" smtClean="0"/>
              <a:t> </a:t>
            </a:r>
            <a:r>
              <a:rPr lang="de-DE" sz="1900" dirty="0"/>
              <a:t/>
            </a:r>
            <a:br>
              <a:rPr lang="de-DE" sz="1900" dirty="0"/>
            </a:br>
            <a:r>
              <a:rPr lang="de-DE" sz="1900" dirty="0" smtClean="0"/>
              <a:t>	</a:t>
            </a:r>
            <a:r>
              <a:rPr lang="fr-FR" sz="1900" dirty="0" smtClean="0"/>
              <a:t>URL</a:t>
            </a:r>
            <a:r>
              <a:rPr lang="fr-FR" sz="1900" dirty="0"/>
              <a:t>: </a:t>
            </a:r>
            <a:r>
              <a:rPr lang="fr-FR" sz="1900" dirty="0">
                <a:hlinkClick r:id="rId4"/>
              </a:rPr>
              <a:t>http://</a:t>
            </a:r>
            <a:r>
              <a:rPr lang="fr-FR" sz="1900" dirty="0" smtClean="0">
                <a:hlinkClick r:id="rId4"/>
              </a:rPr>
              <a:t>www.ili.fau.de</a:t>
            </a:r>
            <a:r>
              <a:rPr lang="de-DE" altLang="de-DE" sz="1900" dirty="0" smtClean="0"/>
              <a:t> </a:t>
            </a:r>
          </a:p>
          <a:p>
            <a:r>
              <a:rPr lang="de-DE" altLang="de-DE" dirty="0" smtClean="0"/>
              <a:t>P2: ESE</a:t>
            </a:r>
          </a:p>
          <a:p>
            <a:pPr marL="0" indent="0">
              <a:buNone/>
            </a:pPr>
            <a:r>
              <a:rPr lang="de-DE" sz="1900" dirty="0"/>
              <a:t>	</a:t>
            </a:r>
            <a:r>
              <a:rPr lang="en-US" sz="1900" dirty="0" smtClean="0"/>
              <a:t>E-SENIORS association</a:t>
            </a:r>
            <a:br>
              <a:rPr lang="en-US" sz="1900" dirty="0" smtClean="0"/>
            </a:br>
            <a:r>
              <a:rPr lang="en-US" sz="1900" dirty="0" smtClean="0"/>
              <a:t>	Monique Epstein, E-mail</a:t>
            </a:r>
            <a:r>
              <a:rPr lang="en-US" sz="1900" dirty="0"/>
              <a:t>: </a:t>
            </a:r>
            <a:r>
              <a:rPr lang="en-US" sz="1900" dirty="0" smtClean="0">
                <a:hlinkClick r:id="rId5"/>
              </a:rPr>
              <a:t>epstein@free.fr</a:t>
            </a:r>
            <a:r>
              <a:rPr lang="de-DE" sz="1900" dirty="0"/>
              <a:t/>
            </a:r>
            <a:br>
              <a:rPr lang="de-DE" sz="1900" dirty="0"/>
            </a:br>
            <a:r>
              <a:rPr lang="de-DE" sz="1900" dirty="0" smtClean="0"/>
              <a:t>	</a:t>
            </a:r>
            <a:r>
              <a:rPr lang="fr-FR" sz="1900" dirty="0" smtClean="0"/>
              <a:t>URL</a:t>
            </a:r>
            <a:r>
              <a:rPr lang="fr-FR" sz="1900" dirty="0"/>
              <a:t>: </a:t>
            </a:r>
            <a:r>
              <a:rPr lang="fr-FR" sz="1900" dirty="0">
                <a:hlinkClick r:id="rId6"/>
              </a:rPr>
              <a:t>http://</a:t>
            </a:r>
            <a:r>
              <a:rPr lang="fr-FR" sz="1900" dirty="0" smtClean="0">
                <a:hlinkClick r:id="rId6"/>
              </a:rPr>
              <a:t>www.e-seniors.asso.fr</a:t>
            </a:r>
            <a:r>
              <a:rPr lang="fr-FR" sz="1900" dirty="0" smtClean="0"/>
              <a:t> </a:t>
            </a:r>
            <a:endParaRPr lang="de-DE" altLang="de-DE" sz="1900" dirty="0" smtClean="0"/>
          </a:p>
          <a:p>
            <a:r>
              <a:rPr lang="de-DE" altLang="de-DE" dirty="0" smtClean="0"/>
              <a:t>P3: SCU</a:t>
            </a:r>
          </a:p>
          <a:p>
            <a:pPr marL="0" indent="0">
              <a:buNone/>
            </a:pPr>
            <a:r>
              <a:rPr lang="de-DE" sz="1900" dirty="0"/>
              <a:t>	</a:t>
            </a:r>
            <a:r>
              <a:rPr lang="en-US" sz="1900" dirty="0" err="1" smtClean="0"/>
              <a:t>Jaume</a:t>
            </a:r>
            <a:r>
              <a:rPr lang="en-US" sz="1900" dirty="0" smtClean="0"/>
              <a:t>-I University, Senior </a:t>
            </a:r>
            <a:r>
              <a:rPr lang="en-US" sz="1900" dirty="0"/>
              <a:t>Citizens' </a:t>
            </a:r>
            <a:r>
              <a:rPr lang="en-US" sz="1900" dirty="0" smtClean="0"/>
              <a:t>University</a:t>
            </a:r>
            <a:br>
              <a:rPr lang="en-US" sz="1900" dirty="0" smtClean="0"/>
            </a:br>
            <a:r>
              <a:rPr lang="en-US" sz="1900" dirty="0" smtClean="0"/>
              <a:t>	</a:t>
            </a:r>
            <a:r>
              <a:rPr lang="en-US" sz="1900" dirty="0" err="1" smtClean="0"/>
              <a:t>Pilar</a:t>
            </a:r>
            <a:r>
              <a:rPr lang="en-US" sz="1900" dirty="0" smtClean="0"/>
              <a:t> </a:t>
            </a:r>
            <a:r>
              <a:rPr lang="en-US" sz="1900" dirty="0" err="1" smtClean="0"/>
              <a:t>Escuder-Mollon</a:t>
            </a:r>
            <a:r>
              <a:rPr lang="en-US" sz="1900" dirty="0" smtClean="0"/>
              <a:t>, E-mail</a:t>
            </a:r>
            <a:r>
              <a:rPr lang="en-US" sz="1900" dirty="0"/>
              <a:t>: </a:t>
            </a:r>
            <a:r>
              <a:rPr lang="en-US" sz="1900" dirty="0" smtClean="0">
                <a:hlinkClick r:id="rId7"/>
              </a:rPr>
              <a:t>mollon@uji.es</a:t>
            </a:r>
            <a:r>
              <a:rPr lang="en-US" sz="1900" dirty="0" smtClean="0"/>
              <a:t/>
            </a:r>
            <a:br>
              <a:rPr lang="en-US" sz="1900" dirty="0" smtClean="0"/>
            </a:br>
            <a:r>
              <a:rPr lang="en-US" sz="1900" dirty="0" smtClean="0"/>
              <a:t>	</a:t>
            </a:r>
            <a:r>
              <a:rPr lang="fr-FR" sz="1900" dirty="0" smtClean="0"/>
              <a:t>URL</a:t>
            </a:r>
            <a:r>
              <a:rPr lang="fr-FR" sz="1900" dirty="0"/>
              <a:t>: </a:t>
            </a:r>
            <a:r>
              <a:rPr lang="fr-FR" sz="1900" dirty="0">
                <a:hlinkClick r:id="rId8"/>
              </a:rPr>
              <a:t>http://</a:t>
            </a:r>
            <a:r>
              <a:rPr lang="fr-FR" sz="1900" dirty="0" smtClean="0">
                <a:hlinkClick r:id="rId8"/>
              </a:rPr>
              <a:t>mayores.uji.es</a:t>
            </a:r>
            <a:r>
              <a:rPr lang="fr-FR" sz="1900" dirty="0" smtClean="0"/>
              <a:t> </a:t>
            </a:r>
            <a:endParaRPr lang="de-DE" altLang="de-DE" sz="1900" dirty="0" smtClean="0"/>
          </a:p>
          <a:p>
            <a:r>
              <a:rPr lang="de-DE" altLang="de-DE" dirty="0" smtClean="0"/>
              <a:t>P4: GIE</a:t>
            </a:r>
          </a:p>
          <a:p>
            <a:pPr marL="0" indent="0">
              <a:buNone/>
            </a:pPr>
            <a:r>
              <a:rPr lang="de-DE" sz="1900" dirty="0"/>
              <a:t>	</a:t>
            </a:r>
            <a:r>
              <a:rPr lang="en-US" sz="1900" dirty="0" err="1" smtClean="0"/>
              <a:t>Grupul</a:t>
            </a:r>
            <a:r>
              <a:rPr lang="en-US" sz="1900" dirty="0" smtClean="0"/>
              <a:t> </a:t>
            </a:r>
            <a:r>
              <a:rPr lang="en-US" sz="1900" dirty="0" err="1"/>
              <a:t>pentru</a:t>
            </a:r>
            <a:r>
              <a:rPr lang="en-US" sz="1900" dirty="0"/>
              <a:t> </a:t>
            </a:r>
            <a:r>
              <a:rPr lang="en-US" sz="1900" dirty="0" err="1"/>
              <a:t>Integrare</a:t>
            </a:r>
            <a:r>
              <a:rPr lang="en-US" sz="1900" dirty="0"/>
              <a:t> </a:t>
            </a:r>
            <a:r>
              <a:rPr lang="en-US" sz="1900" dirty="0" err="1" smtClean="0"/>
              <a:t>Europeana</a:t>
            </a:r>
            <a:r>
              <a:rPr lang="de-DE" sz="1900" dirty="0"/>
              <a:t/>
            </a:r>
            <a:br>
              <a:rPr lang="de-DE" sz="1900" dirty="0"/>
            </a:br>
            <a:r>
              <a:rPr lang="de-DE" sz="1900" dirty="0" smtClean="0"/>
              <a:t>	</a:t>
            </a:r>
            <a:r>
              <a:rPr lang="en-US" sz="1900" dirty="0" err="1" smtClean="0"/>
              <a:t>Georgeta</a:t>
            </a:r>
            <a:r>
              <a:rPr lang="en-US" sz="1900" dirty="0" smtClean="0"/>
              <a:t> </a:t>
            </a:r>
            <a:r>
              <a:rPr lang="en-US" sz="1900" dirty="0" err="1" smtClean="0"/>
              <a:t>Chirlesan</a:t>
            </a:r>
            <a:r>
              <a:rPr lang="en-US" sz="1900" dirty="0" smtClean="0"/>
              <a:t>, E-mail</a:t>
            </a:r>
            <a:r>
              <a:rPr lang="en-US" sz="1900" dirty="0"/>
              <a:t>: </a:t>
            </a:r>
            <a:r>
              <a:rPr lang="en-US" sz="1900" dirty="0" smtClean="0">
                <a:hlinkClick r:id="rId9"/>
              </a:rPr>
              <a:t>g.chirlesan@gie.ro</a:t>
            </a:r>
            <a:r>
              <a:rPr lang="en-US" sz="1900" dirty="0" smtClean="0"/>
              <a:t/>
            </a:r>
            <a:br>
              <a:rPr lang="en-US" sz="1900" dirty="0" smtClean="0"/>
            </a:br>
            <a:r>
              <a:rPr lang="en-US" sz="1900" dirty="0" smtClean="0"/>
              <a:t>	</a:t>
            </a:r>
            <a:r>
              <a:rPr lang="fr-FR" sz="1900" dirty="0" smtClean="0"/>
              <a:t>URL</a:t>
            </a:r>
            <a:r>
              <a:rPr lang="fr-FR" sz="1900" dirty="0"/>
              <a:t>: </a:t>
            </a:r>
            <a:r>
              <a:rPr lang="fr-FR" sz="1900" u="sng" dirty="0" smtClean="0">
                <a:hlinkClick r:id="rId10"/>
              </a:rPr>
              <a:t>www.gie.ro</a:t>
            </a:r>
            <a:endParaRPr lang="de-DE" altLang="de-DE" sz="1900" dirty="0" smtClean="0"/>
          </a:p>
        </p:txBody>
      </p:sp>
      <p:sp>
        <p:nvSpPr>
          <p:cNvPr id="4" name="Datumsplatzhalter 3"/>
          <p:cNvSpPr>
            <a:spLocks noGrp="1"/>
          </p:cNvSpPr>
          <p:nvPr>
            <p:ph type="dt" sz="half" idx="12"/>
          </p:nvPr>
        </p:nvSpPr>
        <p:spPr>
          <a:xfrm>
            <a:off x="5796136" y="6451628"/>
            <a:ext cx="3048000" cy="404664"/>
          </a:xfrm>
          <a:prstGeom prst="rect">
            <a:avLst/>
          </a:prstGeom>
        </p:spPr>
        <p:txBody>
          <a:bodyPr/>
          <a:lstStyle/>
          <a:p>
            <a:pPr>
              <a:defRPr/>
            </a:pPr>
            <a:r>
              <a:rPr lang="en-GB" dirty="0" smtClean="0"/>
              <a:t>©</a:t>
            </a:r>
            <a:r>
              <a:rPr lang="en-GB" sz="1400" dirty="0" smtClean="0"/>
              <a:t> </a:t>
            </a:r>
            <a:r>
              <a:rPr lang="en-GB" sz="1000" dirty="0" err="1" smtClean="0"/>
              <a:t>Institut</a:t>
            </a:r>
            <a:r>
              <a:rPr lang="en-GB" sz="1000" dirty="0" smtClean="0"/>
              <a:t> </a:t>
            </a:r>
            <a:r>
              <a:rPr lang="en-GB" sz="1000" dirty="0" err="1" smtClean="0"/>
              <a:t>für</a:t>
            </a:r>
            <a:r>
              <a:rPr lang="en-GB" sz="1000" dirty="0" smtClean="0"/>
              <a:t> </a:t>
            </a:r>
            <a:r>
              <a:rPr lang="en-GB" sz="1000" dirty="0" err="1" smtClean="0"/>
              <a:t>Lern</a:t>
            </a:r>
            <a:r>
              <a:rPr lang="en-GB" sz="1000" dirty="0" smtClean="0"/>
              <a:t>-Innovation 2014</a:t>
            </a:r>
            <a:endParaRPr lang="en-GB" sz="1000" dirty="0"/>
          </a:p>
        </p:txBody>
      </p:sp>
      <p:sp>
        <p:nvSpPr>
          <p:cNvPr id="5122" name="Titel 1"/>
          <p:cNvSpPr>
            <a:spLocks noGrp="1"/>
          </p:cNvSpPr>
          <p:nvPr>
            <p:ph type="title"/>
          </p:nvPr>
        </p:nvSpPr>
        <p:spPr/>
        <p:txBody>
          <a:bodyPr/>
          <a:lstStyle/>
          <a:p>
            <a:r>
              <a:rPr lang="de-DE" altLang="de-DE" b="1" dirty="0" smtClean="0">
                <a:solidFill>
                  <a:srgbClr val="FF8000"/>
                </a:solidFill>
              </a:rPr>
              <a:t>Partners</a:t>
            </a:r>
          </a:p>
        </p:txBody>
      </p:sp>
      <p:pic>
        <p:nvPicPr>
          <p:cNvPr id="1026" name="Picture 2" descr="T:\SenApp\Grafik\flyer\partner.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19777" y="1510630"/>
            <a:ext cx="1123950" cy="4438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37727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a:defRPr/>
            </a:pPr>
            <a:r>
              <a:rPr lang="de-DE" dirty="0" err="1"/>
              <a:t>Developing</a:t>
            </a:r>
            <a:r>
              <a:rPr lang="de-DE" dirty="0"/>
              <a:t> a </a:t>
            </a:r>
            <a:r>
              <a:rPr lang="de-DE" dirty="0" err="1"/>
              <a:t>training</a:t>
            </a:r>
            <a:r>
              <a:rPr lang="de-DE" dirty="0"/>
              <a:t> </a:t>
            </a:r>
            <a:r>
              <a:rPr lang="de-DE" dirty="0" smtClean="0"/>
              <a:t>App</a:t>
            </a:r>
            <a:br>
              <a:rPr lang="de-DE" dirty="0" smtClean="0"/>
            </a:br>
            <a:r>
              <a:rPr lang="de-DE" dirty="0" err="1" smtClean="0"/>
              <a:t>for</a:t>
            </a:r>
            <a:r>
              <a:rPr lang="de-DE" dirty="0" smtClean="0"/>
              <a:t> Seniors</a:t>
            </a:r>
            <a:endParaRPr lang="de-DE" dirty="0"/>
          </a:p>
          <a:p>
            <a:pPr>
              <a:defRPr/>
            </a:pPr>
            <a:r>
              <a:rPr lang="de-DE" dirty="0" err="1" smtClean="0"/>
              <a:t>Competent</a:t>
            </a:r>
            <a:r>
              <a:rPr lang="de-DE" dirty="0" smtClean="0"/>
              <a:t> </a:t>
            </a:r>
            <a:r>
              <a:rPr lang="de-DE" dirty="0" err="1"/>
              <a:t>and</a:t>
            </a:r>
            <a:r>
              <a:rPr lang="de-DE" dirty="0"/>
              <a:t> </a:t>
            </a:r>
            <a:r>
              <a:rPr lang="de-DE" dirty="0" err="1" smtClean="0"/>
              <a:t>self-directed</a:t>
            </a:r>
            <a:r>
              <a:rPr lang="de-DE" dirty="0"/>
              <a:t/>
            </a:r>
            <a:br>
              <a:rPr lang="de-DE" dirty="0"/>
            </a:br>
            <a:r>
              <a:rPr lang="de-DE" dirty="0" err="1" smtClean="0"/>
              <a:t>use</a:t>
            </a:r>
            <a:r>
              <a:rPr lang="de-DE" dirty="0" smtClean="0"/>
              <a:t> </a:t>
            </a:r>
            <a:r>
              <a:rPr lang="de-DE" dirty="0" err="1"/>
              <a:t>of</a:t>
            </a:r>
            <a:r>
              <a:rPr lang="de-DE" dirty="0"/>
              <a:t> </a:t>
            </a:r>
            <a:r>
              <a:rPr lang="de-DE" dirty="0" smtClean="0"/>
              <a:t>Tablet-Computers</a:t>
            </a:r>
            <a:endParaRPr lang="de-DE" dirty="0"/>
          </a:p>
          <a:p>
            <a:pPr>
              <a:defRPr/>
            </a:pPr>
            <a:r>
              <a:rPr lang="de-DE" dirty="0"/>
              <a:t>In 4 Countries </a:t>
            </a:r>
            <a:r>
              <a:rPr lang="de-DE" err="1"/>
              <a:t>and</a:t>
            </a:r>
            <a:r>
              <a:rPr lang="de-DE"/>
              <a:t> </a:t>
            </a:r>
            <a:r>
              <a:rPr lang="de-DE" smtClean="0"/>
              <a:t>Languages</a:t>
            </a:r>
          </a:p>
          <a:p>
            <a:pPr lvl="1">
              <a:defRPr/>
            </a:pPr>
            <a:r>
              <a:rPr lang="de-DE" smtClean="0"/>
              <a:t>Germany</a:t>
            </a:r>
          </a:p>
          <a:p>
            <a:pPr lvl="1">
              <a:defRPr/>
            </a:pPr>
            <a:r>
              <a:rPr lang="de-DE" smtClean="0"/>
              <a:t>France</a:t>
            </a:r>
          </a:p>
          <a:p>
            <a:pPr lvl="1">
              <a:defRPr/>
            </a:pPr>
            <a:r>
              <a:rPr lang="de-DE" smtClean="0"/>
              <a:t>Spain</a:t>
            </a:r>
          </a:p>
          <a:p>
            <a:pPr lvl="1">
              <a:defRPr/>
            </a:pPr>
            <a:r>
              <a:rPr lang="de-DE" smtClean="0"/>
              <a:t>Romania</a:t>
            </a:r>
            <a:endParaRPr lang="de-DE" dirty="0"/>
          </a:p>
          <a:p>
            <a:pPr>
              <a:defRPr/>
            </a:pPr>
            <a:endParaRPr lang="de-DE" dirty="0" smtClean="0"/>
          </a:p>
          <a:p>
            <a:pPr>
              <a:defRPr/>
            </a:pPr>
            <a:endParaRPr lang="de-DE" dirty="0"/>
          </a:p>
        </p:txBody>
      </p:sp>
      <p:pic>
        <p:nvPicPr>
          <p:cNvPr id="11" name="Bildplatzhalter 10"/>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15448" r="15448"/>
          <a:stretch>
            <a:fillRect/>
          </a:stretch>
        </p:blipFill>
        <p:spPr/>
      </p:pic>
      <p:sp>
        <p:nvSpPr>
          <p:cNvPr id="7" name="Datumsplatzhalter 3"/>
          <p:cNvSpPr>
            <a:spLocks noGrp="1"/>
          </p:cNvSpPr>
          <p:nvPr>
            <p:ph type="dt" sz="half" idx="12"/>
          </p:nvPr>
        </p:nvSpPr>
        <p:spPr>
          <a:prstGeom prst="rect">
            <a:avLst/>
          </a:prstGeom>
        </p:spPr>
        <p:txBody>
          <a:bodyPr/>
          <a:lstStyle/>
          <a:p>
            <a:pPr>
              <a:defRPr/>
            </a:pPr>
            <a:r>
              <a:rPr lang="en-GB" dirty="0" smtClean="0"/>
              <a:t>©</a:t>
            </a:r>
            <a:r>
              <a:rPr lang="en-GB" sz="1400" dirty="0" smtClean="0"/>
              <a:t> </a:t>
            </a:r>
            <a:r>
              <a:rPr lang="en-GB" sz="1000" dirty="0" err="1" smtClean="0"/>
              <a:t>Institut</a:t>
            </a:r>
            <a:r>
              <a:rPr lang="en-GB" sz="1000" dirty="0" smtClean="0"/>
              <a:t> </a:t>
            </a:r>
            <a:r>
              <a:rPr lang="en-GB" sz="1000" dirty="0" err="1" smtClean="0"/>
              <a:t>für</a:t>
            </a:r>
            <a:r>
              <a:rPr lang="en-GB" sz="1000" dirty="0" smtClean="0"/>
              <a:t> </a:t>
            </a:r>
            <a:r>
              <a:rPr lang="en-GB" sz="1000" dirty="0" err="1" smtClean="0"/>
              <a:t>Lern</a:t>
            </a:r>
            <a:r>
              <a:rPr lang="en-GB" sz="1000" dirty="0" smtClean="0"/>
              <a:t>-Innovation 2014</a:t>
            </a:r>
            <a:endParaRPr lang="en-GB" sz="1000" dirty="0"/>
          </a:p>
        </p:txBody>
      </p:sp>
      <p:sp>
        <p:nvSpPr>
          <p:cNvPr id="7170" name="Titel 1"/>
          <p:cNvSpPr>
            <a:spLocks noGrp="1"/>
          </p:cNvSpPr>
          <p:nvPr>
            <p:ph type="title"/>
          </p:nvPr>
        </p:nvSpPr>
        <p:spPr/>
        <p:txBody>
          <a:bodyPr/>
          <a:lstStyle/>
          <a:p>
            <a:pPr eaLnBrk="1" hangingPunct="1"/>
            <a:r>
              <a:rPr lang="en-US" altLang="de-DE" b="1" dirty="0" smtClean="0">
                <a:solidFill>
                  <a:srgbClr val="FF8000"/>
                </a:solidFill>
              </a:rPr>
              <a:t>Aims</a:t>
            </a:r>
            <a:endParaRPr lang="de-DE" altLang="de-DE" b="1" dirty="0" smtClean="0">
              <a:solidFill>
                <a:srgbClr val="FF8000"/>
              </a:solidFill>
            </a:endParaRPr>
          </a:p>
        </p:txBody>
      </p:sp>
      <p:pic>
        <p:nvPicPr>
          <p:cNvPr id="15" name="Bildplatzhalter 14"/>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t="17181" b="17181"/>
          <a:stretch>
            <a:fillRect/>
          </a:stretch>
        </p:blipFill>
        <p:spPr/>
      </p:pic>
      <p:pic>
        <p:nvPicPr>
          <p:cNvPr id="18" name="Bildplatzhalter 17"/>
          <p:cNvPicPr>
            <a:picLocks noGrp="1" noChangeAspect="1"/>
          </p:cNvPicPr>
          <p:nvPr>
            <p:ph type="pic" sz="quarter" idx="14"/>
          </p:nvPr>
        </p:nvPicPr>
        <p:blipFill>
          <a:blip r:embed="rId5" cstate="print">
            <a:extLst>
              <a:ext uri="{28A0092B-C50C-407E-A947-70E740481C1C}">
                <a14:useLocalDpi xmlns:a14="http://schemas.microsoft.com/office/drawing/2010/main" val="0"/>
              </a:ext>
            </a:extLst>
          </a:blip>
          <a:srcRect t="1764" b="1764"/>
          <a:stretch>
            <a:fillRect/>
          </a:stretch>
        </p:blipFill>
        <p:spPr/>
      </p:pic>
    </p:spTree>
    <p:extLst>
      <p:ext uri="{BB962C8B-B14F-4D97-AF65-F5344CB8AC3E}">
        <p14:creationId xmlns:p14="http://schemas.microsoft.com/office/powerpoint/2010/main" val="173444665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Inhaltsplatzhalter 2"/>
          <p:cNvSpPr>
            <a:spLocks noGrp="1"/>
          </p:cNvSpPr>
          <p:nvPr>
            <p:ph idx="1"/>
          </p:nvPr>
        </p:nvSpPr>
        <p:spPr/>
        <p:txBody>
          <a:bodyPr>
            <a:normAutofit/>
          </a:bodyPr>
          <a:lstStyle/>
          <a:p>
            <a:r>
              <a:rPr lang="de-DE" altLang="de-DE" dirty="0" smtClean="0"/>
              <a:t>E-</a:t>
            </a:r>
            <a:r>
              <a:rPr lang="de-DE" altLang="de-DE" dirty="0" err="1" smtClean="0"/>
              <a:t>excluded</a:t>
            </a:r>
            <a:r>
              <a:rPr lang="de-DE" altLang="de-DE" dirty="0" smtClean="0"/>
              <a:t> Seniors due </a:t>
            </a:r>
            <a:r>
              <a:rPr lang="de-DE" altLang="de-DE" dirty="0" err="1" smtClean="0"/>
              <a:t>to</a:t>
            </a:r>
            <a:r>
              <a:rPr lang="de-DE" altLang="de-DE" dirty="0" smtClean="0"/>
              <a:t> </a:t>
            </a:r>
          </a:p>
          <a:p>
            <a:pPr lvl="1"/>
            <a:r>
              <a:rPr lang="de-DE" altLang="de-DE" dirty="0"/>
              <a:t>emotional </a:t>
            </a:r>
            <a:r>
              <a:rPr lang="de-DE" altLang="de-DE" dirty="0" err="1" smtClean="0"/>
              <a:t>fears</a:t>
            </a:r>
            <a:endParaRPr lang="de-DE" altLang="de-DE" dirty="0"/>
          </a:p>
          <a:p>
            <a:pPr lvl="1"/>
            <a:r>
              <a:rPr lang="de-DE" altLang="de-DE" dirty="0" err="1" smtClean="0"/>
              <a:t>restriction</a:t>
            </a:r>
            <a:r>
              <a:rPr lang="de-DE" altLang="de-DE" dirty="0" smtClean="0"/>
              <a:t> </a:t>
            </a:r>
            <a:r>
              <a:rPr lang="de-DE" altLang="de-DE" dirty="0" err="1" smtClean="0"/>
              <a:t>of</a:t>
            </a:r>
            <a:r>
              <a:rPr lang="de-DE" altLang="de-DE" dirty="0" smtClean="0"/>
              <a:t> </a:t>
            </a:r>
            <a:r>
              <a:rPr lang="de-DE" altLang="de-DE" dirty="0" err="1" smtClean="0"/>
              <a:t>mobility</a:t>
            </a:r>
            <a:r>
              <a:rPr lang="de-DE" altLang="de-DE" dirty="0" smtClean="0"/>
              <a:t> </a:t>
            </a:r>
            <a:endParaRPr lang="de-DE" altLang="de-DE" dirty="0"/>
          </a:p>
          <a:p>
            <a:pPr lvl="1"/>
            <a:r>
              <a:rPr lang="de-DE" altLang="de-DE" dirty="0"/>
              <a:t>diverse </a:t>
            </a:r>
            <a:r>
              <a:rPr lang="de-DE" altLang="de-DE" dirty="0" err="1"/>
              <a:t>impairments</a:t>
            </a:r>
            <a:r>
              <a:rPr lang="de-DE" altLang="de-DE" dirty="0"/>
              <a:t> </a:t>
            </a:r>
            <a:r>
              <a:rPr lang="de-DE" altLang="de-DE" dirty="0" err="1"/>
              <a:t>or</a:t>
            </a:r>
            <a:r>
              <a:rPr lang="de-DE" altLang="de-DE" dirty="0"/>
              <a:t> </a:t>
            </a:r>
            <a:r>
              <a:rPr lang="de-DE" altLang="de-DE" dirty="0" err="1" smtClean="0"/>
              <a:t>disabilities</a:t>
            </a:r>
            <a:endParaRPr lang="de-DE" altLang="de-DE" dirty="0" smtClean="0"/>
          </a:p>
          <a:p>
            <a:pPr lvl="1"/>
            <a:r>
              <a:rPr lang="de-DE" altLang="de-DE" dirty="0"/>
              <a:t>l</a:t>
            </a:r>
            <a:r>
              <a:rPr lang="de-DE" altLang="de-DE" dirty="0" smtClean="0"/>
              <a:t>ack  </a:t>
            </a:r>
            <a:r>
              <a:rPr lang="de-DE" altLang="de-DE" dirty="0" err="1" smtClean="0"/>
              <a:t>of</a:t>
            </a:r>
            <a:r>
              <a:rPr lang="de-DE" altLang="de-DE" dirty="0" smtClean="0"/>
              <a:t> </a:t>
            </a:r>
            <a:r>
              <a:rPr lang="de-DE" altLang="de-DE" dirty="0" err="1" smtClean="0"/>
              <a:t>support</a:t>
            </a:r>
            <a:endParaRPr lang="de-DE" altLang="de-DE" dirty="0" smtClean="0"/>
          </a:p>
          <a:p>
            <a:pPr lvl="1"/>
            <a:r>
              <a:rPr lang="de-DE" altLang="de-DE" dirty="0"/>
              <a:t>l</a:t>
            </a:r>
            <a:r>
              <a:rPr lang="de-DE" altLang="de-DE" dirty="0" smtClean="0"/>
              <a:t>ack </a:t>
            </a:r>
            <a:r>
              <a:rPr lang="de-DE" altLang="de-DE" dirty="0" err="1" smtClean="0"/>
              <a:t>of</a:t>
            </a:r>
            <a:r>
              <a:rPr lang="de-DE" altLang="de-DE" dirty="0" smtClean="0"/>
              <a:t> </a:t>
            </a:r>
            <a:r>
              <a:rPr lang="de-DE" altLang="de-DE" dirty="0" err="1" smtClean="0"/>
              <a:t>training</a:t>
            </a:r>
            <a:r>
              <a:rPr lang="de-DE" altLang="de-DE" dirty="0" smtClean="0"/>
              <a:t> </a:t>
            </a:r>
            <a:r>
              <a:rPr lang="de-DE" altLang="de-DE" dirty="0" err="1" smtClean="0"/>
              <a:t>offers</a:t>
            </a:r>
            <a:r>
              <a:rPr lang="de-DE" altLang="de-DE" dirty="0"/>
              <a:t> </a:t>
            </a:r>
            <a:r>
              <a:rPr lang="de-DE" altLang="de-DE" dirty="0" smtClean="0"/>
              <a:t>in </a:t>
            </a:r>
            <a:r>
              <a:rPr lang="de-DE" altLang="de-DE" dirty="0" err="1" smtClean="0"/>
              <a:t>the</a:t>
            </a:r>
            <a:r>
              <a:rPr lang="de-DE" altLang="de-DE" dirty="0" smtClean="0"/>
              <a:t> </a:t>
            </a:r>
            <a:r>
              <a:rPr lang="de-DE" altLang="de-DE" dirty="0" err="1" smtClean="0"/>
              <a:t>neighbourhood</a:t>
            </a:r>
            <a:r>
              <a:rPr lang="de-DE" altLang="de-DE" dirty="0" smtClean="0"/>
              <a:t> </a:t>
            </a:r>
            <a:endParaRPr lang="de-DE" altLang="de-DE" dirty="0"/>
          </a:p>
        </p:txBody>
      </p:sp>
      <p:pic>
        <p:nvPicPr>
          <p:cNvPr id="10" name="Bildplatzhalter 9"/>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15516" r="15516"/>
          <a:stretch>
            <a:fillRect/>
          </a:stretch>
        </p:blipFill>
        <p:spPr/>
      </p:pic>
      <p:sp>
        <p:nvSpPr>
          <p:cNvPr id="7" name="Datumsplatzhalter 3"/>
          <p:cNvSpPr>
            <a:spLocks noGrp="1"/>
          </p:cNvSpPr>
          <p:nvPr>
            <p:ph type="dt" sz="half" idx="12"/>
          </p:nvPr>
        </p:nvSpPr>
        <p:spPr>
          <a:prstGeom prst="rect">
            <a:avLst/>
          </a:prstGeom>
        </p:spPr>
        <p:txBody>
          <a:bodyPr/>
          <a:lstStyle/>
          <a:p>
            <a:pPr>
              <a:defRPr/>
            </a:pPr>
            <a:r>
              <a:rPr lang="en-GB" dirty="0" smtClean="0"/>
              <a:t>©</a:t>
            </a:r>
            <a:r>
              <a:rPr lang="en-GB" sz="1400" dirty="0" smtClean="0"/>
              <a:t> </a:t>
            </a:r>
            <a:r>
              <a:rPr lang="en-GB" sz="1000" dirty="0" err="1" smtClean="0"/>
              <a:t>Institut</a:t>
            </a:r>
            <a:r>
              <a:rPr lang="en-GB" sz="1000" dirty="0" smtClean="0"/>
              <a:t> </a:t>
            </a:r>
            <a:r>
              <a:rPr lang="en-GB" sz="1000" dirty="0" err="1" smtClean="0"/>
              <a:t>für</a:t>
            </a:r>
            <a:r>
              <a:rPr lang="en-GB" sz="1000" dirty="0" smtClean="0"/>
              <a:t> </a:t>
            </a:r>
            <a:r>
              <a:rPr lang="en-GB" sz="1000" dirty="0" err="1" smtClean="0"/>
              <a:t>Lern</a:t>
            </a:r>
            <a:r>
              <a:rPr lang="en-GB" sz="1000" dirty="0" smtClean="0"/>
              <a:t>-Innovation 2014</a:t>
            </a:r>
            <a:endParaRPr lang="en-GB" sz="1000" dirty="0"/>
          </a:p>
        </p:txBody>
      </p:sp>
      <p:sp>
        <p:nvSpPr>
          <p:cNvPr id="8194" name="Titel 1"/>
          <p:cNvSpPr>
            <a:spLocks noGrp="1"/>
          </p:cNvSpPr>
          <p:nvPr>
            <p:ph type="title"/>
          </p:nvPr>
        </p:nvSpPr>
        <p:spPr/>
        <p:txBody>
          <a:bodyPr/>
          <a:lstStyle/>
          <a:p>
            <a:r>
              <a:rPr lang="de-DE" altLang="de-DE" b="1" dirty="0" smtClean="0">
                <a:solidFill>
                  <a:srgbClr val="FF8000"/>
                </a:solidFill>
              </a:rPr>
              <a:t>Target Group</a:t>
            </a:r>
          </a:p>
        </p:txBody>
      </p:sp>
      <p:pic>
        <p:nvPicPr>
          <p:cNvPr id="11" name="Bildplatzhalter 10"/>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l="15448" r="15448"/>
          <a:stretch>
            <a:fillRect/>
          </a:stretch>
        </p:blipFill>
        <p:spPr/>
      </p:pic>
      <p:pic>
        <p:nvPicPr>
          <p:cNvPr id="12" name="Bildplatzhalter 11"/>
          <p:cNvPicPr>
            <a:picLocks noGrp="1" noChangeAspect="1"/>
          </p:cNvPicPr>
          <p:nvPr>
            <p:ph type="pic" sz="quarter" idx="14"/>
          </p:nvPr>
        </p:nvPicPr>
        <p:blipFill>
          <a:blip r:embed="rId5" cstate="print">
            <a:extLst>
              <a:ext uri="{28A0092B-C50C-407E-A947-70E740481C1C}">
                <a14:useLocalDpi xmlns:a14="http://schemas.microsoft.com/office/drawing/2010/main" val="0"/>
              </a:ext>
            </a:extLst>
          </a:blip>
          <a:srcRect l="15448" r="15448"/>
          <a:stretch>
            <a:fillRect/>
          </a:stretch>
        </p:blipFill>
        <p:spPr/>
      </p:pic>
    </p:spTree>
    <p:extLst>
      <p:ext uri="{BB962C8B-B14F-4D97-AF65-F5344CB8AC3E}">
        <p14:creationId xmlns:p14="http://schemas.microsoft.com/office/powerpoint/2010/main" val="28126046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Inhaltsplatzhalter 2"/>
          <p:cNvSpPr>
            <a:spLocks noGrp="1"/>
          </p:cNvSpPr>
          <p:nvPr>
            <p:ph idx="1"/>
          </p:nvPr>
        </p:nvSpPr>
        <p:spPr/>
        <p:txBody>
          <a:bodyPr>
            <a:normAutofit/>
          </a:bodyPr>
          <a:lstStyle/>
          <a:p>
            <a:pPr>
              <a:lnSpc>
                <a:spcPct val="90000"/>
              </a:lnSpc>
            </a:pPr>
            <a:r>
              <a:rPr lang="de-DE" altLang="de-DE" sz="2800" dirty="0" smtClean="0"/>
              <a:t>The </a:t>
            </a:r>
            <a:r>
              <a:rPr lang="de-DE" altLang="de-DE" sz="2800" dirty="0" err="1" smtClean="0"/>
              <a:t>SenApp</a:t>
            </a:r>
            <a:r>
              <a:rPr lang="de-DE" altLang="de-DE" sz="2800" dirty="0" smtClean="0"/>
              <a:t>-App</a:t>
            </a:r>
            <a:endParaRPr lang="de-DE" altLang="de-DE" sz="2800" dirty="0"/>
          </a:p>
          <a:p>
            <a:pPr lvl="1">
              <a:lnSpc>
                <a:spcPct val="90000"/>
              </a:lnSpc>
            </a:pPr>
            <a:r>
              <a:rPr lang="de-DE" altLang="de-DE" sz="2400" dirty="0" err="1"/>
              <a:t>D</a:t>
            </a:r>
            <a:r>
              <a:rPr lang="de-DE" altLang="de-DE" sz="2400" dirty="0" err="1" smtClean="0"/>
              <a:t>edicated</a:t>
            </a:r>
            <a:r>
              <a:rPr lang="de-DE" altLang="de-DE" sz="2400" dirty="0" smtClean="0"/>
              <a:t> </a:t>
            </a:r>
            <a:r>
              <a:rPr lang="de-DE" altLang="de-DE" sz="2400" dirty="0" err="1"/>
              <a:t>to</a:t>
            </a:r>
            <a:r>
              <a:rPr lang="de-DE" altLang="de-DE" sz="2400" dirty="0"/>
              <a:t> Tablet </a:t>
            </a:r>
            <a:r>
              <a:rPr lang="de-DE" altLang="de-DE" sz="2400" dirty="0" smtClean="0"/>
              <a:t>PCs</a:t>
            </a:r>
            <a:endParaRPr lang="de-DE" altLang="de-DE" sz="2400" dirty="0"/>
          </a:p>
          <a:p>
            <a:pPr lvl="1">
              <a:lnSpc>
                <a:spcPct val="90000"/>
              </a:lnSpc>
            </a:pPr>
            <a:r>
              <a:rPr lang="de-DE" altLang="de-DE" sz="2400" dirty="0" err="1"/>
              <a:t>E</a:t>
            </a:r>
            <a:r>
              <a:rPr lang="de-DE" altLang="de-DE" sz="2400" dirty="0" err="1" smtClean="0"/>
              <a:t>xplaining</a:t>
            </a:r>
            <a:r>
              <a:rPr lang="de-DE" altLang="de-DE" sz="2400" dirty="0" smtClean="0"/>
              <a:t> ICT-</a:t>
            </a:r>
            <a:r>
              <a:rPr lang="de-DE" altLang="de-DE" sz="2400" dirty="0" err="1"/>
              <a:t>c</a:t>
            </a:r>
            <a:r>
              <a:rPr lang="de-DE" altLang="de-DE" sz="2400" dirty="0" err="1" smtClean="0"/>
              <a:t>oncepts</a:t>
            </a:r>
            <a:r>
              <a:rPr lang="de-DE" altLang="de-DE" sz="2400" dirty="0" smtClean="0"/>
              <a:t> </a:t>
            </a:r>
            <a:endParaRPr lang="de-DE" altLang="de-DE" sz="2400" dirty="0"/>
          </a:p>
          <a:p>
            <a:r>
              <a:rPr lang="de-DE" altLang="de-DE" sz="2800" dirty="0" smtClean="0"/>
              <a:t>25 </a:t>
            </a:r>
            <a:r>
              <a:rPr lang="de-DE" altLang="de-DE" sz="2800" dirty="0"/>
              <a:t>L</a:t>
            </a:r>
            <a:r>
              <a:rPr lang="de-DE" altLang="de-DE" sz="2800" dirty="0" smtClean="0"/>
              <a:t>earning </a:t>
            </a:r>
            <a:r>
              <a:rPr lang="de-DE" altLang="de-DE" sz="2800" dirty="0"/>
              <a:t>U</a:t>
            </a:r>
            <a:r>
              <a:rPr lang="de-DE" altLang="de-DE" sz="2800" dirty="0" smtClean="0"/>
              <a:t>nits </a:t>
            </a:r>
          </a:p>
          <a:p>
            <a:pPr lvl="1">
              <a:lnSpc>
                <a:spcPct val="90000"/>
              </a:lnSpc>
            </a:pPr>
            <a:r>
              <a:rPr lang="de-DE" altLang="de-DE" sz="2400" dirty="0" smtClean="0"/>
              <a:t>Multimedia</a:t>
            </a:r>
            <a:r>
              <a:rPr lang="de-DE" altLang="de-DE" sz="2400" dirty="0"/>
              <a:t>-</a:t>
            </a:r>
            <a:r>
              <a:rPr lang="de-DE" altLang="de-DE" sz="2400" dirty="0" err="1"/>
              <a:t>enriched</a:t>
            </a:r>
            <a:r>
              <a:rPr lang="de-DE" altLang="de-DE" sz="2400" dirty="0"/>
              <a:t> </a:t>
            </a:r>
            <a:r>
              <a:rPr lang="de-DE" altLang="de-DE" sz="2400" dirty="0" err="1"/>
              <a:t>didactic</a:t>
            </a:r>
            <a:r>
              <a:rPr lang="de-DE" altLang="de-DE" sz="2400" dirty="0"/>
              <a:t> </a:t>
            </a:r>
            <a:r>
              <a:rPr lang="de-DE" altLang="de-DE" sz="2400" dirty="0" err="1" smtClean="0"/>
              <a:t>elements</a:t>
            </a:r>
            <a:endParaRPr lang="de-DE" altLang="de-DE" sz="2400" dirty="0" smtClean="0"/>
          </a:p>
          <a:p>
            <a:pPr lvl="1">
              <a:lnSpc>
                <a:spcPct val="90000"/>
              </a:lnSpc>
            </a:pPr>
            <a:r>
              <a:rPr lang="de-DE" altLang="de-DE" sz="2400" dirty="0" smtClean="0"/>
              <a:t>In French, German, </a:t>
            </a:r>
            <a:r>
              <a:rPr lang="de-DE" altLang="de-DE" sz="2400" dirty="0" err="1" smtClean="0"/>
              <a:t>Romanian</a:t>
            </a:r>
            <a:r>
              <a:rPr lang="de-DE" altLang="de-DE" sz="2400" dirty="0" smtClean="0"/>
              <a:t>, </a:t>
            </a:r>
            <a:r>
              <a:rPr lang="de-DE" altLang="de-DE" sz="2400" dirty="0" err="1" smtClean="0"/>
              <a:t>Spanish</a:t>
            </a:r>
            <a:endParaRPr lang="de-DE" altLang="de-DE" sz="2400" dirty="0"/>
          </a:p>
          <a:p>
            <a:r>
              <a:rPr lang="de-DE" altLang="de-DE" sz="2800" dirty="0" smtClean="0"/>
              <a:t>Implementation </a:t>
            </a:r>
            <a:r>
              <a:rPr lang="de-DE" altLang="de-DE" sz="2800" dirty="0" err="1"/>
              <a:t>eBook</a:t>
            </a:r>
            <a:endParaRPr lang="de-DE" altLang="de-DE" sz="2800" dirty="0"/>
          </a:p>
          <a:p>
            <a:pPr marL="914400" lvl="1" indent="-514350">
              <a:buFontTx/>
              <a:buAutoNum type="alphaLcParenR"/>
            </a:pPr>
            <a:endParaRPr lang="de-DE" altLang="de-DE" sz="2400" dirty="0" smtClean="0"/>
          </a:p>
        </p:txBody>
      </p:sp>
      <p:pic>
        <p:nvPicPr>
          <p:cNvPr id="7" name="Bildplatzhalter 6"/>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9269" r="9269"/>
          <a:stretch>
            <a:fillRect/>
          </a:stretch>
        </p:blipFill>
        <p:spPr/>
      </p:pic>
      <p:sp>
        <p:nvSpPr>
          <p:cNvPr id="10" name="Datumsplatzhalter 3"/>
          <p:cNvSpPr>
            <a:spLocks noGrp="1"/>
          </p:cNvSpPr>
          <p:nvPr>
            <p:ph type="dt" sz="half" idx="12"/>
          </p:nvPr>
        </p:nvSpPr>
        <p:spPr>
          <a:prstGeom prst="rect">
            <a:avLst/>
          </a:prstGeom>
        </p:spPr>
        <p:txBody>
          <a:bodyPr/>
          <a:lstStyle/>
          <a:p>
            <a:pPr>
              <a:defRPr/>
            </a:pPr>
            <a:r>
              <a:rPr lang="en-GB" dirty="0" smtClean="0"/>
              <a:t>©</a:t>
            </a:r>
            <a:r>
              <a:rPr lang="en-GB" sz="1400" dirty="0" smtClean="0"/>
              <a:t> </a:t>
            </a:r>
            <a:r>
              <a:rPr lang="en-GB" sz="1000" dirty="0" err="1" smtClean="0"/>
              <a:t>Institut</a:t>
            </a:r>
            <a:r>
              <a:rPr lang="en-GB" sz="1000" dirty="0" smtClean="0"/>
              <a:t> </a:t>
            </a:r>
            <a:r>
              <a:rPr lang="en-GB" sz="1000" dirty="0" err="1" smtClean="0"/>
              <a:t>für</a:t>
            </a:r>
            <a:r>
              <a:rPr lang="en-GB" sz="1000" dirty="0" smtClean="0"/>
              <a:t> </a:t>
            </a:r>
            <a:r>
              <a:rPr lang="en-GB" sz="1000" dirty="0" err="1" smtClean="0"/>
              <a:t>Lern</a:t>
            </a:r>
            <a:r>
              <a:rPr lang="en-GB" sz="1000" dirty="0" smtClean="0"/>
              <a:t>-Innovation 2014</a:t>
            </a:r>
            <a:endParaRPr lang="en-GB" sz="1000" dirty="0"/>
          </a:p>
        </p:txBody>
      </p:sp>
      <p:sp>
        <p:nvSpPr>
          <p:cNvPr id="9218" name="Titel 1"/>
          <p:cNvSpPr>
            <a:spLocks noGrp="1"/>
          </p:cNvSpPr>
          <p:nvPr>
            <p:ph type="title"/>
          </p:nvPr>
        </p:nvSpPr>
        <p:spPr/>
        <p:txBody>
          <a:bodyPr/>
          <a:lstStyle/>
          <a:p>
            <a:r>
              <a:rPr lang="de-DE" altLang="de-DE" b="1" dirty="0" smtClean="0">
                <a:solidFill>
                  <a:srgbClr val="FF8000"/>
                </a:solidFill>
              </a:rPr>
              <a:t>Products</a:t>
            </a:r>
          </a:p>
        </p:txBody>
      </p:sp>
      <p:pic>
        <p:nvPicPr>
          <p:cNvPr id="8" name="Bildplatzhalter 7"/>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l="9460" r="9460"/>
          <a:stretch>
            <a:fillRect/>
          </a:stretch>
        </p:blipFill>
        <p:spPr/>
      </p:pic>
      <p:pic>
        <p:nvPicPr>
          <p:cNvPr id="9" name="Bildplatzhalter 8"/>
          <p:cNvPicPr>
            <a:picLocks noGrp="1" noChangeAspect="1"/>
          </p:cNvPicPr>
          <p:nvPr>
            <p:ph type="pic" sz="quarter" idx="14"/>
          </p:nvPr>
        </p:nvPicPr>
        <p:blipFill>
          <a:blip r:embed="rId5" cstate="print">
            <a:extLst>
              <a:ext uri="{28A0092B-C50C-407E-A947-70E740481C1C}">
                <a14:useLocalDpi xmlns:a14="http://schemas.microsoft.com/office/drawing/2010/main" val="0"/>
              </a:ext>
            </a:extLst>
          </a:blip>
          <a:srcRect l="15448" r="15448"/>
          <a:stretch>
            <a:fillRect/>
          </a:stretch>
        </p:blipFill>
        <p:spPr/>
      </p:pic>
    </p:spTree>
    <p:extLst>
      <p:ext uri="{BB962C8B-B14F-4D97-AF65-F5344CB8AC3E}">
        <p14:creationId xmlns:p14="http://schemas.microsoft.com/office/powerpoint/2010/main" val="44819289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a:defRPr/>
            </a:pPr>
            <a:endParaRPr lang="de-DE" dirty="0" smtClean="0"/>
          </a:p>
          <a:p>
            <a:pPr>
              <a:defRPr/>
            </a:pPr>
            <a:endParaRPr lang="de-DE" dirty="0"/>
          </a:p>
        </p:txBody>
      </p:sp>
      <p:pic>
        <p:nvPicPr>
          <p:cNvPr id="9" name="Bildplatzhalter 8"/>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15448" r="15448"/>
          <a:stretch>
            <a:fillRect/>
          </a:stretch>
        </p:blipFill>
        <p:spPr/>
      </p:pic>
      <p:sp>
        <p:nvSpPr>
          <p:cNvPr id="8" name="Datumsplatzhalter 3"/>
          <p:cNvSpPr>
            <a:spLocks noGrp="1"/>
          </p:cNvSpPr>
          <p:nvPr>
            <p:ph type="dt" sz="half" idx="12"/>
          </p:nvPr>
        </p:nvSpPr>
        <p:spPr>
          <a:prstGeom prst="rect">
            <a:avLst/>
          </a:prstGeom>
        </p:spPr>
        <p:txBody>
          <a:bodyPr/>
          <a:lstStyle/>
          <a:p>
            <a:pPr>
              <a:defRPr/>
            </a:pPr>
            <a:r>
              <a:rPr lang="en-GB" dirty="0" smtClean="0"/>
              <a:t>©</a:t>
            </a:r>
            <a:r>
              <a:rPr lang="en-GB" sz="1400" dirty="0" smtClean="0"/>
              <a:t> </a:t>
            </a:r>
            <a:r>
              <a:rPr lang="en-GB" sz="1000" dirty="0" err="1" smtClean="0"/>
              <a:t>Institut</a:t>
            </a:r>
            <a:r>
              <a:rPr lang="en-GB" sz="1000" dirty="0" smtClean="0"/>
              <a:t> </a:t>
            </a:r>
            <a:r>
              <a:rPr lang="en-GB" sz="1000" dirty="0" err="1" smtClean="0"/>
              <a:t>für</a:t>
            </a:r>
            <a:r>
              <a:rPr lang="en-GB" sz="1000" dirty="0" smtClean="0"/>
              <a:t> </a:t>
            </a:r>
            <a:r>
              <a:rPr lang="en-GB" sz="1000" dirty="0" err="1" smtClean="0"/>
              <a:t>Lern</a:t>
            </a:r>
            <a:r>
              <a:rPr lang="en-GB" sz="1000" dirty="0" smtClean="0"/>
              <a:t>-Innovation 2014</a:t>
            </a:r>
            <a:endParaRPr lang="en-GB" sz="1000" dirty="0"/>
          </a:p>
        </p:txBody>
      </p:sp>
      <p:pic>
        <p:nvPicPr>
          <p:cNvPr id="10" name="Bildplatzhalter 9"/>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l="15448" r="15448"/>
          <a:stretch>
            <a:fillRect/>
          </a:stretch>
        </p:blipFill>
        <p:spPr/>
      </p:pic>
      <p:pic>
        <p:nvPicPr>
          <p:cNvPr id="11" name="Bildplatzhalter 10"/>
          <p:cNvPicPr>
            <a:picLocks noGrp="1" noChangeAspect="1"/>
          </p:cNvPicPr>
          <p:nvPr>
            <p:ph type="pic" sz="quarter" idx="14"/>
          </p:nvPr>
        </p:nvPicPr>
        <p:blipFill>
          <a:blip r:embed="rId5" cstate="print">
            <a:extLst>
              <a:ext uri="{28A0092B-C50C-407E-A947-70E740481C1C}">
                <a14:useLocalDpi xmlns:a14="http://schemas.microsoft.com/office/drawing/2010/main" val="0"/>
              </a:ext>
            </a:extLst>
          </a:blip>
          <a:srcRect l="15653" r="15653"/>
          <a:stretch>
            <a:fillRect/>
          </a:stretch>
        </p:blipFill>
        <p:spPr/>
      </p:pic>
      <p:sp>
        <p:nvSpPr>
          <p:cNvPr id="2" name="Rechteck 1"/>
          <p:cNvSpPr/>
          <p:nvPr/>
        </p:nvSpPr>
        <p:spPr>
          <a:xfrm>
            <a:off x="467544" y="1340768"/>
            <a:ext cx="6768752" cy="4832093"/>
          </a:xfrm>
          <a:prstGeom prst="rect">
            <a:avLst/>
          </a:prstGeom>
        </p:spPr>
        <p:txBody>
          <a:bodyPr wrap="square">
            <a:spAutoFit/>
          </a:bodyPr>
          <a:lstStyle/>
          <a:p>
            <a:pPr marL="457200" indent="-457200">
              <a:spcBef>
                <a:spcPct val="20000"/>
              </a:spcBef>
              <a:buFont typeface="Courier New"/>
              <a:buChar char="o"/>
              <a:defRPr/>
            </a:pPr>
            <a:r>
              <a:rPr lang="en-US" sz="2800" dirty="0" smtClean="0"/>
              <a:t>comprehensive </a:t>
            </a:r>
            <a:r>
              <a:rPr lang="en-US" sz="2800" b="1" dirty="0"/>
              <a:t>step-by-step </a:t>
            </a:r>
            <a:r>
              <a:rPr lang="en-US" sz="2800" dirty="0"/>
              <a:t>approach</a:t>
            </a:r>
            <a:endParaRPr lang="de-DE" sz="2800" dirty="0"/>
          </a:p>
          <a:p>
            <a:pPr marL="457200" indent="-457200">
              <a:spcBef>
                <a:spcPct val="20000"/>
              </a:spcBef>
              <a:buFont typeface="Courier New"/>
              <a:buChar char="o"/>
              <a:defRPr/>
            </a:pPr>
            <a:r>
              <a:rPr lang="en-US" sz="2800" dirty="0" smtClean="0"/>
              <a:t>Supports </a:t>
            </a:r>
            <a:r>
              <a:rPr lang="en-US" sz="2800" dirty="0"/>
              <a:t>efficiently </a:t>
            </a:r>
            <a:r>
              <a:rPr lang="en-US" sz="2800" b="1" dirty="0"/>
              <a:t>self-directed learning</a:t>
            </a:r>
            <a:endParaRPr lang="de-DE" sz="2800" b="1" dirty="0"/>
          </a:p>
          <a:p>
            <a:pPr marL="457200" indent="-457200">
              <a:spcBef>
                <a:spcPct val="20000"/>
              </a:spcBef>
              <a:buFont typeface="Courier New"/>
              <a:buChar char="o"/>
              <a:defRPr/>
            </a:pPr>
            <a:r>
              <a:rPr lang="en-US" sz="2800" dirty="0" smtClean="0"/>
              <a:t>Supports to </a:t>
            </a:r>
            <a:r>
              <a:rPr lang="en-US" sz="2800" b="1" dirty="0"/>
              <a:t>overcome age related impairments</a:t>
            </a:r>
            <a:endParaRPr lang="de-DE" sz="2800" b="1" dirty="0"/>
          </a:p>
          <a:p>
            <a:pPr marL="457200" indent="-457200">
              <a:spcBef>
                <a:spcPct val="20000"/>
              </a:spcBef>
              <a:buFont typeface="Courier New"/>
              <a:buChar char="o"/>
              <a:defRPr/>
            </a:pPr>
            <a:r>
              <a:rPr lang="en-US" sz="2800" dirty="0" smtClean="0"/>
              <a:t>Includes </a:t>
            </a:r>
            <a:r>
              <a:rPr lang="en-US" sz="2800" dirty="0"/>
              <a:t>a well-organized </a:t>
            </a:r>
            <a:r>
              <a:rPr lang="en-US" sz="2800" b="1" dirty="0"/>
              <a:t>tutoring</a:t>
            </a:r>
            <a:r>
              <a:rPr lang="en-US" sz="2800" dirty="0"/>
              <a:t> system</a:t>
            </a:r>
            <a:endParaRPr lang="de-DE" sz="2800" dirty="0"/>
          </a:p>
          <a:p>
            <a:pPr marL="457200" indent="-457200">
              <a:spcBef>
                <a:spcPct val="20000"/>
              </a:spcBef>
              <a:buFont typeface="Courier New"/>
              <a:buChar char="o"/>
              <a:defRPr/>
            </a:pPr>
            <a:r>
              <a:rPr lang="en-US" sz="2800" dirty="0" smtClean="0"/>
              <a:t>Includes </a:t>
            </a:r>
            <a:r>
              <a:rPr lang="en-US" sz="2800" dirty="0"/>
              <a:t>ways for promoting </a:t>
            </a:r>
            <a:r>
              <a:rPr lang="en-US" sz="2800" b="1" dirty="0"/>
              <a:t>social learning</a:t>
            </a:r>
            <a:endParaRPr lang="de-DE" sz="2800" b="1" dirty="0"/>
          </a:p>
          <a:p>
            <a:pPr marL="457200" indent="-457200">
              <a:spcBef>
                <a:spcPct val="20000"/>
              </a:spcBef>
              <a:buFont typeface="Courier New"/>
              <a:buChar char="o"/>
              <a:defRPr/>
            </a:pPr>
            <a:r>
              <a:rPr lang="en-US" sz="2800" dirty="0" smtClean="0"/>
              <a:t>Integrates </a:t>
            </a:r>
            <a:r>
              <a:rPr lang="en-US" sz="2800" dirty="0"/>
              <a:t>a variety of </a:t>
            </a:r>
            <a:r>
              <a:rPr lang="en-US" sz="2800" b="1" dirty="0"/>
              <a:t>multimedia</a:t>
            </a:r>
            <a:r>
              <a:rPr lang="en-US" sz="2800" dirty="0"/>
              <a:t> elements (demonstrations, audio-visual elements, interactive exercises</a:t>
            </a:r>
            <a:r>
              <a:rPr lang="en-US" sz="2800" dirty="0" smtClean="0"/>
              <a:t>)</a:t>
            </a:r>
            <a:endParaRPr lang="de-DE" sz="2800" dirty="0"/>
          </a:p>
        </p:txBody>
      </p:sp>
      <p:sp>
        <p:nvSpPr>
          <p:cNvPr id="5" name="Titel 4"/>
          <p:cNvSpPr>
            <a:spLocks noGrp="1"/>
          </p:cNvSpPr>
          <p:nvPr>
            <p:ph type="title"/>
          </p:nvPr>
        </p:nvSpPr>
        <p:spPr/>
        <p:txBody>
          <a:bodyPr/>
          <a:lstStyle/>
          <a:p>
            <a:r>
              <a:rPr lang="de-DE" b="1" dirty="0" smtClean="0">
                <a:solidFill>
                  <a:srgbClr val="FF8000"/>
                </a:solidFill>
              </a:rPr>
              <a:t>Key </a:t>
            </a:r>
            <a:r>
              <a:rPr lang="de-DE" b="1" dirty="0" err="1" smtClean="0">
                <a:solidFill>
                  <a:srgbClr val="FF8000"/>
                </a:solidFill>
              </a:rPr>
              <a:t>aspects</a:t>
            </a:r>
            <a:endParaRPr lang="de-DE" b="1" dirty="0">
              <a:solidFill>
                <a:srgbClr val="FF8000"/>
              </a:solidFill>
            </a:endParaRPr>
          </a:p>
        </p:txBody>
      </p:sp>
    </p:spTree>
    <p:extLst>
      <p:ext uri="{BB962C8B-B14F-4D97-AF65-F5344CB8AC3E}">
        <p14:creationId xmlns:p14="http://schemas.microsoft.com/office/powerpoint/2010/main" val="18321490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21949"/>
            <a:ext cx="8229600" cy="1143000"/>
          </a:xfrm>
        </p:spPr>
        <p:txBody>
          <a:bodyPr/>
          <a:lstStyle/>
          <a:p>
            <a:r>
              <a:rPr lang="de-DE" dirty="0" smtClean="0"/>
              <a:t>Who </a:t>
            </a:r>
            <a:r>
              <a:rPr lang="de-DE" dirty="0" err="1" smtClean="0"/>
              <a:t>we</a:t>
            </a:r>
            <a:r>
              <a:rPr lang="de-DE" dirty="0" smtClean="0"/>
              <a:t> </a:t>
            </a:r>
            <a:r>
              <a:rPr lang="de-DE" dirty="0" err="1" smtClean="0"/>
              <a:t>are</a:t>
            </a:r>
            <a:r>
              <a:rPr lang="de-DE" dirty="0" smtClean="0"/>
              <a:t>? </a:t>
            </a:r>
            <a:endParaRPr lang="de-DE" dirty="0"/>
          </a:p>
        </p:txBody>
      </p:sp>
      <p:pic>
        <p:nvPicPr>
          <p:cNvPr id="3" name="Picture 17" descr="FAU_190x40"/>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5810" y="4807424"/>
            <a:ext cx="2711371" cy="570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rafik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3962" y="1643170"/>
            <a:ext cx="2783219" cy="932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Wolke 8"/>
          <p:cNvSpPr/>
          <p:nvPr/>
        </p:nvSpPr>
        <p:spPr>
          <a:xfrm>
            <a:off x="3766598" y="1122507"/>
            <a:ext cx="5125881" cy="3340682"/>
          </a:xfrm>
          <a:prstGeom prst="cloud">
            <a:avLst/>
          </a:prstGeom>
          <a:ln/>
        </p:spPr>
        <p:style>
          <a:lnRef idx="1">
            <a:schemeClr val="accent1"/>
          </a:lnRef>
          <a:fillRef idx="3">
            <a:schemeClr val="accent1"/>
          </a:fillRef>
          <a:effectRef idx="2">
            <a:schemeClr val="accent1"/>
          </a:effectRef>
          <a:fontRef idx="minor">
            <a:schemeClr val="lt1"/>
          </a:fontRef>
        </p:style>
        <p:txBody>
          <a:bodyPr/>
          <a:lstStyle/>
          <a:p>
            <a:r>
              <a:rPr lang="de-DE" dirty="0" smtClean="0"/>
              <a:t>Research &amp; Development</a:t>
            </a:r>
          </a:p>
          <a:p>
            <a:r>
              <a:rPr lang="de-DE" dirty="0" smtClean="0"/>
              <a:t>Technology </a:t>
            </a:r>
            <a:r>
              <a:rPr lang="de-DE" dirty="0" err="1"/>
              <a:t>enhanced</a:t>
            </a:r>
            <a:r>
              <a:rPr lang="de-DE" dirty="0"/>
              <a:t> </a:t>
            </a:r>
            <a:r>
              <a:rPr lang="de-DE" dirty="0" err="1" smtClean="0"/>
              <a:t>learning</a:t>
            </a:r>
            <a:r>
              <a:rPr lang="de-DE" dirty="0"/>
              <a:t> </a:t>
            </a:r>
            <a:r>
              <a:rPr lang="de-DE" dirty="0" smtClean="0"/>
              <a:t>Systems </a:t>
            </a:r>
            <a:r>
              <a:rPr lang="de-DE" dirty="0" err="1"/>
              <a:t>since</a:t>
            </a:r>
            <a:r>
              <a:rPr lang="de-DE" dirty="0"/>
              <a:t> 1990</a:t>
            </a:r>
          </a:p>
          <a:p>
            <a:r>
              <a:rPr lang="de-DE" dirty="0" smtClean="0"/>
              <a:t>ILIAS </a:t>
            </a:r>
            <a:r>
              <a:rPr lang="de-DE" dirty="0" err="1" smtClean="0"/>
              <a:t>users</a:t>
            </a:r>
            <a:r>
              <a:rPr lang="de-DE" dirty="0" smtClean="0"/>
              <a:t> </a:t>
            </a:r>
            <a:r>
              <a:rPr lang="de-DE" dirty="0" err="1" smtClean="0"/>
              <a:t>and</a:t>
            </a:r>
            <a:r>
              <a:rPr lang="de-DE" dirty="0" smtClean="0"/>
              <a:t> </a:t>
            </a:r>
            <a:r>
              <a:rPr lang="de-DE" dirty="0" err="1" smtClean="0"/>
              <a:t>contributors</a:t>
            </a:r>
            <a:r>
              <a:rPr lang="de-DE" dirty="0" smtClean="0"/>
              <a:t> </a:t>
            </a:r>
            <a:r>
              <a:rPr lang="de-DE" dirty="0" err="1" smtClean="0"/>
              <a:t>since</a:t>
            </a:r>
            <a:r>
              <a:rPr lang="de-DE" dirty="0" smtClean="0"/>
              <a:t> 2001 </a:t>
            </a:r>
            <a:endParaRPr lang="de-DE" dirty="0"/>
          </a:p>
          <a:p>
            <a:r>
              <a:rPr lang="de-DE" dirty="0" smtClean="0"/>
              <a:t>30 </a:t>
            </a:r>
            <a:r>
              <a:rPr lang="de-DE" dirty="0"/>
              <a:t>People </a:t>
            </a:r>
            <a:endParaRPr lang="de-DE" dirty="0" smtClean="0"/>
          </a:p>
          <a:p>
            <a:endParaRPr lang="de-DE" dirty="0"/>
          </a:p>
        </p:txBody>
      </p:sp>
      <p:sp>
        <p:nvSpPr>
          <p:cNvPr id="10" name="Wolke 9"/>
          <p:cNvSpPr/>
          <p:nvPr/>
        </p:nvSpPr>
        <p:spPr>
          <a:xfrm>
            <a:off x="3766599" y="4090323"/>
            <a:ext cx="4114777" cy="2575831"/>
          </a:xfrm>
          <a:prstGeom prst="cloud">
            <a:avLst/>
          </a:prstGeom>
          <a:ln/>
        </p:spPr>
        <p:style>
          <a:lnRef idx="1">
            <a:schemeClr val="accent1"/>
          </a:lnRef>
          <a:fillRef idx="3">
            <a:schemeClr val="accent1"/>
          </a:fillRef>
          <a:effectRef idx="2">
            <a:schemeClr val="accent1"/>
          </a:effectRef>
          <a:fontRef idx="minor">
            <a:schemeClr val="lt1"/>
          </a:fontRef>
        </p:style>
        <p:txBody>
          <a:bodyPr/>
          <a:lstStyle/>
          <a:p>
            <a:r>
              <a:rPr lang="de-DE" dirty="0"/>
              <a:t>10th </a:t>
            </a:r>
            <a:r>
              <a:rPr lang="de-DE" dirty="0" err="1"/>
              <a:t>largest</a:t>
            </a:r>
            <a:r>
              <a:rPr lang="de-DE" dirty="0"/>
              <a:t> University in Germany</a:t>
            </a:r>
          </a:p>
          <a:p>
            <a:endParaRPr lang="de-DE" dirty="0"/>
          </a:p>
          <a:p>
            <a:r>
              <a:rPr lang="de-DE" dirty="0"/>
              <a:t>40.000 </a:t>
            </a:r>
            <a:r>
              <a:rPr lang="de-DE" dirty="0" err="1"/>
              <a:t>Students</a:t>
            </a:r>
            <a:endParaRPr lang="de-DE" dirty="0"/>
          </a:p>
          <a:p>
            <a:endParaRPr lang="de-DE" dirty="0"/>
          </a:p>
          <a:p>
            <a:r>
              <a:rPr lang="de-DE" dirty="0" err="1"/>
              <a:t>Nearly</a:t>
            </a:r>
            <a:r>
              <a:rPr lang="de-DE" dirty="0"/>
              <a:t> </a:t>
            </a:r>
            <a:r>
              <a:rPr lang="de-DE" dirty="0" err="1"/>
              <a:t>every</a:t>
            </a:r>
            <a:r>
              <a:rPr lang="de-DE" dirty="0"/>
              <a:t> </a:t>
            </a:r>
            <a:r>
              <a:rPr lang="de-DE" dirty="0" err="1"/>
              <a:t>subject</a:t>
            </a:r>
            <a:r>
              <a:rPr lang="de-DE" dirty="0"/>
              <a:t> </a:t>
            </a:r>
          </a:p>
        </p:txBody>
      </p:sp>
    </p:spTree>
    <p:extLst>
      <p:ext uri="{BB962C8B-B14F-4D97-AF65-F5344CB8AC3E}">
        <p14:creationId xmlns:p14="http://schemas.microsoft.com/office/powerpoint/2010/main" val="847941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492896"/>
            <a:ext cx="8229600" cy="1143000"/>
          </a:xfrm>
        </p:spPr>
        <p:txBody>
          <a:bodyPr>
            <a:normAutofit/>
          </a:bodyPr>
          <a:lstStyle/>
          <a:p>
            <a:r>
              <a:rPr lang="de-DE" sz="5400" b="1" dirty="0" smtClean="0"/>
              <a:t>The Design Challenge</a:t>
            </a:r>
            <a:endParaRPr lang="de-DE" sz="5400" b="1" dirty="0"/>
          </a:p>
        </p:txBody>
      </p:sp>
    </p:spTree>
    <p:extLst>
      <p:ext uri="{BB962C8B-B14F-4D97-AF65-F5344CB8AC3E}">
        <p14:creationId xmlns:p14="http://schemas.microsoft.com/office/powerpoint/2010/main" val="232671961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4692" y="846138"/>
            <a:ext cx="8229600" cy="1143000"/>
          </a:xfrm>
        </p:spPr>
        <p:txBody>
          <a:bodyPr>
            <a:noAutofit/>
          </a:bodyPr>
          <a:lstStyle/>
          <a:p>
            <a:r>
              <a:rPr lang="de-DE" sz="4800" dirty="0" smtClean="0"/>
              <a:t>E-Learning Systems </a:t>
            </a:r>
            <a:r>
              <a:rPr lang="de-DE" sz="4800" dirty="0" err="1" smtClean="0"/>
              <a:t>for</a:t>
            </a:r>
            <a:r>
              <a:rPr lang="de-DE" sz="4800" dirty="0" smtClean="0"/>
              <a:t> </a:t>
            </a:r>
            <a:r>
              <a:rPr lang="de-DE" sz="4800" dirty="0" smtClean="0"/>
              <a:t>Seniors</a:t>
            </a:r>
            <a:br>
              <a:rPr lang="de-DE" sz="4800" dirty="0" smtClean="0"/>
            </a:br>
            <a:r>
              <a:rPr lang="de-DE" sz="4800" dirty="0" smtClean="0"/>
              <a:t> </a:t>
            </a:r>
            <a:endParaRPr lang="de-DE" sz="4800" b="1" dirty="0"/>
          </a:p>
        </p:txBody>
      </p:sp>
      <p:sp>
        <p:nvSpPr>
          <p:cNvPr id="3" name="Inhaltsplatzhalter 2"/>
          <p:cNvSpPr>
            <a:spLocks noGrp="1"/>
          </p:cNvSpPr>
          <p:nvPr>
            <p:ph idx="1"/>
          </p:nvPr>
        </p:nvSpPr>
        <p:spPr>
          <a:xfrm>
            <a:off x="611560" y="2492896"/>
            <a:ext cx="8229600" cy="2258879"/>
          </a:xfrm>
        </p:spPr>
        <p:txBody>
          <a:bodyPr>
            <a:normAutofit/>
          </a:bodyPr>
          <a:lstStyle/>
          <a:p>
            <a:pPr marL="0" indent="0">
              <a:buNone/>
            </a:pPr>
            <a:endParaRPr lang="de-DE" dirty="0" smtClean="0"/>
          </a:p>
          <a:p>
            <a:endParaRPr lang="de-DE" dirty="0"/>
          </a:p>
        </p:txBody>
      </p:sp>
      <p:pic>
        <p:nvPicPr>
          <p:cNvPr id="5" name="Bild 4"/>
          <p:cNvPicPr>
            <a:picLocks noChangeAspect="1"/>
          </p:cNvPicPr>
          <p:nvPr/>
        </p:nvPicPr>
        <p:blipFill>
          <a:blip r:embed="rId2"/>
          <a:stretch>
            <a:fillRect/>
          </a:stretch>
        </p:blipFill>
        <p:spPr>
          <a:xfrm>
            <a:off x="-108520" y="2204864"/>
            <a:ext cx="9144000" cy="2560320"/>
          </a:xfrm>
          <a:prstGeom prst="rect">
            <a:avLst/>
          </a:prstGeom>
        </p:spPr>
      </p:pic>
    </p:spTree>
    <p:extLst>
      <p:ext uri="{BB962C8B-B14F-4D97-AF65-F5344CB8AC3E}">
        <p14:creationId xmlns:p14="http://schemas.microsoft.com/office/powerpoint/2010/main" val="49784125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SenApp Puzzle</a:t>
            </a:r>
            <a:endParaRPr lang="de-DE" dirty="0"/>
          </a:p>
        </p:txBody>
      </p:sp>
      <p:graphicFrame>
        <p:nvGraphicFramePr>
          <p:cNvPr id="5" name="Diagramm 4"/>
          <p:cNvGraphicFramePr/>
          <p:nvPr>
            <p:extLst>
              <p:ext uri="{D42A27DB-BD31-4B8C-83A1-F6EECF244321}">
                <p14:modId xmlns:p14="http://schemas.microsoft.com/office/powerpoint/2010/main" val="1733330499"/>
              </p:ext>
            </p:extLst>
          </p:nvPr>
        </p:nvGraphicFramePr>
        <p:xfrm>
          <a:off x="107504" y="1196752"/>
          <a:ext cx="8712968"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491283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69780"/>
            <a:ext cx="7215866" cy="1143000"/>
          </a:xfrm>
        </p:spPr>
        <p:txBody>
          <a:bodyPr>
            <a:normAutofit/>
          </a:bodyPr>
          <a:lstStyle/>
          <a:p>
            <a:pPr algn="l"/>
            <a:r>
              <a:rPr lang="de-DE" sz="4800" dirty="0" smtClean="0"/>
              <a:t>Out </a:t>
            </a:r>
            <a:r>
              <a:rPr lang="de-DE" sz="4800" dirty="0" err="1" smtClean="0"/>
              <a:t>of</a:t>
            </a:r>
            <a:r>
              <a:rPr lang="de-DE" sz="4800" dirty="0" smtClean="0"/>
              <a:t> </a:t>
            </a:r>
            <a:r>
              <a:rPr lang="de-DE" sz="4800" dirty="0" err="1" smtClean="0"/>
              <a:t>the</a:t>
            </a:r>
            <a:r>
              <a:rPr lang="de-DE" sz="4800" dirty="0" smtClean="0"/>
              <a:t> </a:t>
            </a:r>
            <a:r>
              <a:rPr lang="de-DE" sz="4800" dirty="0" err="1" smtClean="0"/>
              <a:t>process</a:t>
            </a:r>
            <a:r>
              <a:rPr lang="de-DE" sz="4800" b="1" dirty="0" smtClean="0"/>
              <a:t>...</a:t>
            </a:r>
            <a:endParaRPr lang="de-DE" b="1" dirty="0"/>
          </a:p>
        </p:txBody>
      </p:sp>
      <p:sp>
        <p:nvSpPr>
          <p:cNvPr id="3" name="Inhaltsplatzhalter 2"/>
          <p:cNvSpPr>
            <a:spLocks noGrp="1"/>
          </p:cNvSpPr>
          <p:nvPr>
            <p:ph idx="1"/>
          </p:nvPr>
        </p:nvSpPr>
        <p:spPr>
          <a:xfrm>
            <a:off x="317715" y="1600200"/>
            <a:ext cx="7090475" cy="4525963"/>
          </a:xfrm>
        </p:spPr>
        <p:txBody>
          <a:bodyPr>
            <a:normAutofit fontScale="55000" lnSpcReduction="20000"/>
          </a:bodyPr>
          <a:lstStyle/>
          <a:p>
            <a:pPr marL="0" indent="0">
              <a:buNone/>
            </a:pPr>
            <a:r>
              <a:rPr lang="de-DE" sz="4800" b="1" dirty="0" smtClean="0">
                <a:solidFill>
                  <a:srgbClr val="800000"/>
                </a:solidFill>
                <a:ea typeface="+mj-ea"/>
              </a:rPr>
              <a:t>R1: Support </a:t>
            </a:r>
            <a:r>
              <a:rPr lang="de-DE" sz="4800" b="1" dirty="0" err="1" smtClean="0">
                <a:solidFill>
                  <a:srgbClr val="800000"/>
                </a:solidFill>
                <a:ea typeface="+mj-ea"/>
              </a:rPr>
              <a:t>beginners</a:t>
            </a:r>
            <a:r>
              <a:rPr lang="de-DE" sz="4800" b="1" dirty="0" smtClean="0">
                <a:solidFill>
                  <a:srgbClr val="800000"/>
                </a:solidFill>
                <a:ea typeface="+mj-ea"/>
              </a:rPr>
              <a:t> (</a:t>
            </a:r>
            <a:r>
              <a:rPr lang="de-DE" sz="4800" b="1" dirty="0" err="1" smtClean="0">
                <a:solidFill>
                  <a:srgbClr val="800000"/>
                </a:solidFill>
                <a:ea typeface="+mj-ea"/>
              </a:rPr>
              <a:t>Simplify</a:t>
            </a:r>
            <a:r>
              <a:rPr lang="de-DE" sz="4800" b="1" dirty="0" smtClean="0">
                <a:solidFill>
                  <a:srgbClr val="800000"/>
                </a:solidFill>
                <a:ea typeface="+mj-ea"/>
              </a:rPr>
              <a:t>)</a:t>
            </a:r>
            <a:endParaRPr lang="de-DE" sz="4800" b="1" dirty="0" smtClean="0">
              <a:solidFill>
                <a:srgbClr val="800000"/>
              </a:solidFill>
              <a:ea typeface="+mj-ea"/>
            </a:endParaRPr>
          </a:p>
          <a:p>
            <a:pPr marL="0" indent="0">
              <a:buNone/>
            </a:pPr>
            <a:r>
              <a:rPr lang="de-DE" sz="4800" b="1" dirty="0" smtClean="0">
                <a:solidFill>
                  <a:srgbClr val="800000"/>
                </a:solidFill>
                <a:ea typeface="+mj-ea"/>
              </a:rPr>
              <a:t>R2: Support </a:t>
            </a:r>
            <a:r>
              <a:rPr lang="de-DE" sz="4800" b="1" dirty="0" smtClean="0">
                <a:solidFill>
                  <a:srgbClr val="800000"/>
                </a:solidFill>
                <a:ea typeface="+mj-ea"/>
              </a:rPr>
              <a:t>offline</a:t>
            </a:r>
          </a:p>
          <a:p>
            <a:pPr marL="0" indent="0">
              <a:buNone/>
            </a:pPr>
            <a:r>
              <a:rPr lang="de-DE" sz="4800" b="1" dirty="0" smtClean="0">
                <a:solidFill>
                  <a:srgbClr val="800000"/>
                </a:solidFill>
                <a:ea typeface="+mj-ea"/>
              </a:rPr>
              <a:t>R3: Support </a:t>
            </a:r>
            <a:r>
              <a:rPr lang="de-DE" sz="4800" b="1" dirty="0" smtClean="0">
                <a:solidFill>
                  <a:srgbClr val="800000"/>
                </a:solidFill>
                <a:ea typeface="+mj-ea"/>
              </a:rPr>
              <a:t>mobile </a:t>
            </a:r>
            <a:r>
              <a:rPr lang="de-DE" sz="4800" b="1" dirty="0" err="1" smtClean="0">
                <a:solidFill>
                  <a:srgbClr val="800000"/>
                </a:solidFill>
                <a:ea typeface="+mj-ea"/>
              </a:rPr>
              <a:t>learning</a:t>
            </a:r>
            <a:endParaRPr lang="de-DE" sz="4800" b="1" dirty="0" smtClean="0">
              <a:solidFill>
                <a:srgbClr val="800000"/>
              </a:solidFill>
              <a:ea typeface="+mj-ea"/>
            </a:endParaRPr>
          </a:p>
          <a:p>
            <a:pPr marL="0" indent="0">
              <a:buNone/>
            </a:pPr>
            <a:r>
              <a:rPr lang="de-DE" sz="4800" b="1" dirty="0" smtClean="0">
                <a:solidFill>
                  <a:srgbClr val="800000"/>
                </a:solidFill>
                <a:ea typeface="+mj-ea"/>
              </a:rPr>
              <a:t>R4: Support </a:t>
            </a:r>
            <a:r>
              <a:rPr lang="de-DE" sz="4800" b="1" dirty="0" err="1" smtClean="0">
                <a:solidFill>
                  <a:srgbClr val="800000"/>
                </a:solidFill>
                <a:ea typeface="+mj-ea"/>
              </a:rPr>
              <a:t>iOS</a:t>
            </a:r>
            <a:r>
              <a:rPr lang="de-DE" sz="4800" b="1" dirty="0" smtClean="0">
                <a:solidFill>
                  <a:srgbClr val="800000"/>
                </a:solidFill>
                <a:ea typeface="+mj-ea"/>
              </a:rPr>
              <a:t> – </a:t>
            </a:r>
            <a:br>
              <a:rPr lang="de-DE" sz="4800" b="1" dirty="0" smtClean="0">
                <a:solidFill>
                  <a:srgbClr val="800000"/>
                </a:solidFill>
                <a:ea typeface="+mj-ea"/>
              </a:rPr>
            </a:br>
            <a:r>
              <a:rPr lang="de-DE" sz="4800" b="1" dirty="0" smtClean="0">
                <a:solidFill>
                  <a:srgbClr val="800000"/>
                </a:solidFill>
                <a:ea typeface="+mj-ea"/>
              </a:rPr>
              <a:t>	</a:t>
            </a:r>
            <a:r>
              <a:rPr lang="de-DE" sz="4800" b="1" dirty="0" err="1" smtClean="0">
                <a:solidFill>
                  <a:srgbClr val="800000"/>
                </a:solidFill>
                <a:ea typeface="+mj-ea"/>
              </a:rPr>
              <a:t>complicated</a:t>
            </a:r>
            <a:r>
              <a:rPr lang="de-DE" sz="4800" b="1" dirty="0" smtClean="0">
                <a:solidFill>
                  <a:srgbClr val="800000"/>
                </a:solidFill>
                <a:ea typeface="+mj-ea"/>
              </a:rPr>
              <a:t> </a:t>
            </a:r>
            <a:r>
              <a:rPr lang="de-DE" sz="4800" b="1" dirty="0" smtClean="0">
                <a:solidFill>
                  <a:srgbClr val="800000"/>
                </a:solidFill>
                <a:ea typeface="+mj-ea"/>
              </a:rPr>
              <a:t>App </a:t>
            </a:r>
            <a:r>
              <a:rPr lang="de-DE" sz="4800" b="1" dirty="0" err="1" smtClean="0">
                <a:solidFill>
                  <a:srgbClr val="800000"/>
                </a:solidFill>
                <a:ea typeface="+mj-ea"/>
              </a:rPr>
              <a:t>Process</a:t>
            </a:r>
            <a:endParaRPr lang="de-DE" sz="4800" b="1" dirty="0" smtClean="0">
              <a:solidFill>
                <a:srgbClr val="800000"/>
              </a:solidFill>
              <a:ea typeface="+mj-ea"/>
            </a:endParaRPr>
          </a:p>
          <a:p>
            <a:pPr marL="0" indent="0">
              <a:buNone/>
            </a:pPr>
            <a:r>
              <a:rPr lang="de-DE" sz="4800" b="1" dirty="0" smtClean="0">
                <a:solidFill>
                  <a:srgbClr val="800000"/>
                </a:solidFill>
                <a:ea typeface="+mj-ea"/>
              </a:rPr>
              <a:t>R5: Support </a:t>
            </a:r>
            <a:r>
              <a:rPr lang="de-DE" sz="4800" b="1" dirty="0" err="1" smtClean="0">
                <a:solidFill>
                  <a:srgbClr val="800000"/>
                </a:solidFill>
                <a:ea typeface="+mj-ea"/>
              </a:rPr>
              <a:t>Android</a:t>
            </a:r>
            <a:r>
              <a:rPr lang="de-DE" sz="4800" b="1" dirty="0" smtClean="0">
                <a:solidFill>
                  <a:srgbClr val="800000"/>
                </a:solidFill>
                <a:ea typeface="+mj-ea"/>
              </a:rPr>
              <a:t> – </a:t>
            </a:r>
            <a:br>
              <a:rPr lang="de-DE" sz="4800" b="1" dirty="0" smtClean="0">
                <a:solidFill>
                  <a:srgbClr val="800000"/>
                </a:solidFill>
                <a:ea typeface="+mj-ea"/>
              </a:rPr>
            </a:br>
            <a:r>
              <a:rPr lang="de-DE" sz="4800" b="1" dirty="0" smtClean="0">
                <a:solidFill>
                  <a:srgbClr val="800000"/>
                </a:solidFill>
                <a:ea typeface="+mj-ea"/>
              </a:rPr>
              <a:t>	do </a:t>
            </a:r>
            <a:r>
              <a:rPr lang="de-DE" sz="4800" b="1" dirty="0" smtClean="0">
                <a:solidFill>
                  <a:srgbClr val="800000"/>
                </a:solidFill>
                <a:ea typeface="+mj-ea"/>
              </a:rPr>
              <a:t>an App</a:t>
            </a:r>
          </a:p>
          <a:p>
            <a:pPr marL="0" indent="0">
              <a:buNone/>
            </a:pPr>
            <a:r>
              <a:rPr lang="de-DE" sz="4800" b="1" dirty="0" smtClean="0">
                <a:solidFill>
                  <a:srgbClr val="800000"/>
                </a:solidFill>
                <a:ea typeface="+mj-ea"/>
              </a:rPr>
              <a:t>R6: Support </a:t>
            </a:r>
            <a:r>
              <a:rPr lang="de-DE" sz="4800" b="1" dirty="0" err="1" smtClean="0">
                <a:solidFill>
                  <a:srgbClr val="800000"/>
                </a:solidFill>
                <a:ea typeface="+mj-ea"/>
              </a:rPr>
              <a:t>social</a:t>
            </a:r>
            <a:r>
              <a:rPr lang="de-DE" sz="4800" b="1" dirty="0" smtClean="0">
                <a:solidFill>
                  <a:srgbClr val="800000"/>
                </a:solidFill>
                <a:ea typeface="+mj-ea"/>
              </a:rPr>
              <a:t> </a:t>
            </a:r>
            <a:r>
              <a:rPr lang="de-DE" sz="4800" b="1" dirty="0" err="1" smtClean="0">
                <a:solidFill>
                  <a:srgbClr val="800000"/>
                </a:solidFill>
                <a:ea typeface="+mj-ea"/>
              </a:rPr>
              <a:t>learning</a:t>
            </a:r>
            <a:r>
              <a:rPr lang="de-DE" sz="4800" b="1" dirty="0" smtClean="0">
                <a:solidFill>
                  <a:srgbClr val="800000"/>
                </a:solidFill>
                <a:ea typeface="+mj-ea"/>
              </a:rPr>
              <a:t> </a:t>
            </a:r>
            <a:br>
              <a:rPr lang="de-DE" sz="4800" b="1" dirty="0" smtClean="0">
                <a:solidFill>
                  <a:srgbClr val="800000"/>
                </a:solidFill>
                <a:ea typeface="+mj-ea"/>
              </a:rPr>
            </a:br>
            <a:r>
              <a:rPr lang="de-DE" sz="4800" b="1" dirty="0" smtClean="0">
                <a:solidFill>
                  <a:srgbClr val="800000"/>
                </a:solidFill>
                <a:ea typeface="+mj-ea"/>
              </a:rPr>
              <a:t> </a:t>
            </a:r>
            <a:r>
              <a:rPr lang="de-DE" sz="4800" b="1" dirty="0" smtClean="0">
                <a:solidFill>
                  <a:srgbClr val="800000"/>
                </a:solidFill>
                <a:ea typeface="+mj-ea"/>
              </a:rPr>
              <a:t>	Forum </a:t>
            </a:r>
            <a:r>
              <a:rPr lang="de-DE" sz="4800" b="1" dirty="0" err="1" smtClean="0">
                <a:solidFill>
                  <a:srgbClr val="800000"/>
                </a:solidFill>
                <a:ea typeface="+mj-ea"/>
              </a:rPr>
              <a:t>continuous</a:t>
            </a:r>
            <a:r>
              <a:rPr lang="de-DE" sz="4800" b="1" dirty="0" smtClean="0">
                <a:solidFill>
                  <a:srgbClr val="800000"/>
                </a:solidFill>
                <a:ea typeface="+mj-ea"/>
              </a:rPr>
              <a:t> update</a:t>
            </a:r>
          </a:p>
          <a:p>
            <a:pPr marL="0" indent="0">
              <a:buNone/>
            </a:pPr>
            <a:r>
              <a:rPr lang="de-DE" sz="4800" b="1" dirty="0" smtClean="0">
                <a:solidFill>
                  <a:srgbClr val="800000"/>
                </a:solidFill>
                <a:ea typeface="+mj-ea"/>
              </a:rPr>
              <a:t>R7: Support </a:t>
            </a:r>
            <a:r>
              <a:rPr lang="de-DE" sz="4800" b="1" dirty="0" err="1" smtClean="0">
                <a:solidFill>
                  <a:srgbClr val="800000"/>
                </a:solidFill>
                <a:ea typeface="+mj-ea"/>
              </a:rPr>
              <a:t>guidance</a:t>
            </a:r>
            <a:r>
              <a:rPr lang="de-DE" sz="4800" b="1" dirty="0" smtClean="0">
                <a:solidFill>
                  <a:srgbClr val="800000"/>
                </a:solidFill>
                <a:ea typeface="+mj-ea"/>
              </a:rPr>
              <a:t> </a:t>
            </a:r>
            <a:br>
              <a:rPr lang="de-DE" sz="4800" b="1" dirty="0" smtClean="0">
                <a:solidFill>
                  <a:srgbClr val="800000"/>
                </a:solidFill>
                <a:ea typeface="+mj-ea"/>
              </a:rPr>
            </a:br>
            <a:r>
              <a:rPr lang="de-DE" sz="4800" b="1" dirty="0" smtClean="0">
                <a:solidFill>
                  <a:srgbClr val="800000"/>
                </a:solidFill>
                <a:ea typeface="+mj-ea"/>
              </a:rPr>
              <a:t>	</a:t>
            </a:r>
            <a:r>
              <a:rPr lang="de-DE" sz="4800" b="1" dirty="0" err="1" smtClean="0">
                <a:solidFill>
                  <a:srgbClr val="800000"/>
                </a:solidFill>
                <a:ea typeface="+mj-ea"/>
              </a:rPr>
              <a:t>through</a:t>
            </a:r>
            <a:r>
              <a:rPr lang="de-DE" sz="4800" b="1" dirty="0" smtClean="0">
                <a:solidFill>
                  <a:srgbClr val="800000"/>
                </a:solidFill>
                <a:ea typeface="+mj-ea"/>
              </a:rPr>
              <a:t> </a:t>
            </a:r>
            <a:r>
              <a:rPr lang="de-DE" sz="4800" b="1" dirty="0" err="1" smtClean="0">
                <a:solidFill>
                  <a:srgbClr val="800000"/>
                </a:solidFill>
                <a:ea typeface="+mj-ea"/>
              </a:rPr>
              <a:t>learning</a:t>
            </a:r>
            <a:r>
              <a:rPr lang="de-DE" sz="4800" b="1" dirty="0" smtClean="0">
                <a:solidFill>
                  <a:srgbClr val="800000"/>
                </a:solidFill>
                <a:ea typeface="+mj-ea"/>
              </a:rPr>
              <a:t> </a:t>
            </a:r>
            <a:r>
              <a:rPr lang="de-DE" sz="4800" b="1" dirty="0" err="1" smtClean="0">
                <a:solidFill>
                  <a:srgbClr val="800000"/>
                </a:solidFill>
                <a:ea typeface="+mj-ea"/>
              </a:rPr>
              <a:t>pace</a:t>
            </a:r>
            <a:r>
              <a:rPr lang="de-DE" sz="4800" b="1" dirty="0" smtClean="0">
                <a:solidFill>
                  <a:srgbClr val="800000"/>
                </a:solidFill>
                <a:ea typeface="+mj-ea"/>
              </a:rPr>
              <a:t> </a:t>
            </a:r>
            <a:br>
              <a:rPr lang="de-DE" sz="4800" b="1" dirty="0" smtClean="0">
                <a:solidFill>
                  <a:srgbClr val="800000"/>
                </a:solidFill>
                <a:ea typeface="+mj-ea"/>
              </a:rPr>
            </a:br>
            <a:r>
              <a:rPr lang="de-DE" sz="4800" b="1" dirty="0" smtClean="0">
                <a:solidFill>
                  <a:srgbClr val="800000"/>
                </a:solidFill>
                <a:ea typeface="+mj-ea"/>
              </a:rPr>
              <a:t>	(</a:t>
            </a:r>
            <a:r>
              <a:rPr lang="de-DE" sz="4800" b="1" dirty="0" err="1" smtClean="0">
                <a:solidFill>
                  <a:srgbClr val="800000"/>
                </a:solidFill>
                <a:ea typeface="+mj-ea"/>
              </a:rPr>
              <a:t>continuous</a:t>
            </a:r>
            <a:r>
              <a:rPr lang="de-DE" sz="4800" b="1" dirty="0" smtClean="0">
                <a:solidFill>
                  <a:srgbClr val="800000"/>
                </a:solidFill>
                <a:ea typeface="+mj-ea"/>
              </a:rPr>
              <a:t> </a:t>
            </a:r>
            <a:r>
              <a:rPr lang="de-DE" sz="4800" b="1" dirty="0" err="1" smtClean="0">
                <a:solidFill>
                  <a:srgbClr val="800000"/>
                </a:solidFill>
                <a:ea typeface="+mj-ea"/>
              </a:rPr>
              <a:t>dowload</a:t>
            </a:r>
            <a:r>
              <a:rPr lang="de-DE" sz="4800" b="1" dirty="0" smtClean="0">
                <a:solidFill>
                  <a:srgbClr val="800000"/>
                </a:solidFill>
                <a:ea typeface="+mj-ea"/>
              </a:rPr>
              <a:t> </a:t>
            </a:r>
            <a:r>
              <a:rPr lang="de-DE" sz="4800" b="1" dirty="0" err="1" smtClean="0">
                <a:solidFill>
                  <a:srgbClr val="800000"/>
                </a:solidFill>
                <a:ea typeface="+mj-ea"/>
              </a:rPr>
              <a:t>othe</a:t>
            </a:r>
            <a:r>
              <a:rPr lang="de-DE" sz="4800" b="1" dirty="0" smtClean="0">
                <a:solidFill>
                  <a:srgbClr val="800000"/>
                </a:solidFill>
                <a:ea typeface="+mj-ea"/>
              </a:rPr>
              <a:t> </a:t>
            </a:r>
            <a:r>
              <a:rPr lang="de-DE" sz="4800" b="1" dirty="0" err="1" smtClean="0">
                <a:solidFill>
                  <a:srgbClr val="800000"/>
                </a:solidFill>
                <a:ea typeface="+mj-ea"/>
              </a:rPr>
              <a:t>units</a:t>
            </a:r>
            <a:r>
              <a:rPr lang="de-DE" sz="4800" b="1" dirty="0" smtClean="0">
                <a:solidFill>
                  <a:srgbClr val="800000"/>
                </a:solidFill>
                <a:ea typeface="+mj-ea"/>
              </a:rPr>
              <a:t>)</a:t>
            </a:r>
            <a:endParaRPr lang="de-DE" sz="4800" b="1" dirty="0">
              <a:solidFill>
                <a:srgbClr val="800000"/>
              </a:solidFill>
              <a:ea typeface="+mj-ea"/>
            </a:endParaRPr>
          </a:p>
        </p:txBody>
      </p:sp>
      <p:pic>
        <p:nvPicPr>
          <p:cNvPr id="2050" name="Picture 2" descr="http://philmckinney.com/wp/wp-content/uploads/2013/03/HiR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594812" y="1124744"/>
            <a:ext cx="3549188" cy="473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74144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Bi-directional Process</a:t>
            </a:r>
            <a:endParaRPr lang="de-DE"/>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354217642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2662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Inhaltsplatzhalter 5"/>
          <p:cNvSpPr>
            <a:spLocks noGrp="1"/>
          </p:cNvSpPr>
          <p:nvPr>
            <p:ph idx="1"/>
          </p:nvPr>
        </p:nvSpPr>
        <p:spPr>
          <a:xfrm>
            <a:off x="1381499" y="3893421"/>
            <a:ext cx="3746144" cy="3159403"/>
          </a:xfrm>
        </p:spPr>
        <p:txBody>
          <a:bodyPr/>
          <a:lstStyle/>
          <a:p>
            <a:r>
              <a:rPr lang="de-DE" dirty="0" smtClean="0">
                <a:hlinkClick r:id="rId3"/>
              </a:rPr>
              <a:t>Short </a:t>
            </a:r>
            <a:r>
              <a:rPr lang="de-DE" dirty="0" err="1" smtClean="0">
                <a:hlinkClick r:id="rId3"/>
              </a:rPr>
              <a:t>look</a:t>
            </a:r>
            <a:r>
              <a:rPr lang="de-DE" dirty="0" smtClean="0">
                <a:hlinkClick r:id="rId3"/>
              </a:rPr>
              <a:t> </a:t>
            </a:r>
            <a:endParaRPr lang="de-DE" dirty="0"/>
          </a:p>
        </p:txBody>
      </p:sp>
      <p:pic>
        <p:nvPicPr>
          <p:cNvPr id="19461" name="Bildplatzhalter 2"/>
          <p:cNvPicPr>
            <a:picLocks noGrp="1" noChangeAspect="1"/>
          </p:cNvPicPr>
          <p:nvPr>
            <p:ph type="pic" sz="quarter" idx="11"/>
          </p:nvPr>
        </p:nvPicPr>
        <p:blipFill rotWithShape="1">
          <a:blip r:embed="rId4" cstate="print">
            <a:extLst>
              <a:ext uri="{28A0092B-C50C-407E-A947-70E740481C1C}">
                <a14:useLocalDpi xmlns:a14="http://schemas.microsoft.com/office/drawing/2010/main" val="0"/>
              </a:ext>
            </a:extLst>
          </a:blip>
          <a:srcRect l="2960" r="2960"/>
          <a:stretch/>
        </p:blipFill>
        <p:spPr/>
      </p:pic>
      <p:sp>
        <p:nvSpPr>
          <p:cNvPr id="8" name="Datumsplatzhalter 3"/>
          <p:cNvSpPr>
            <a:spLocks noGrp="1"/>
          </p:cNvSpPr>
          <p:nvPr>
            <p:ph type="dt" sz="half" idx="12"/>
          </p:nvPr>
        </p:nvSpPr>
        <p:spPr>
          <a:prstGeom prst="rect">
            <a:avLst/>
          </a:prstGeom>
        </p:spPr>
        <p:txBody>
          <a:bodyPr/>
          <a:lstStyle/>
          <a:p>
            <a:pPr>
              <a:defRPr/>
            </a:pPr>
            <a:r>
              <a:rPr lang="en-GB" dirty="0" smtClean="0">
                <a:solidFill>
                  <a:prstClr val="black"/>
                </a:solidFill>
                <a:latin typeface="Calibri"/>
              </a:rPr>
              <a:t>©</a:t>
            </a:r>
            <a:r>
              <a:rPr lang="en-GB" sz="1400" dirty="0" smtClean="0">
                <a:solidFill>
                  <a:prstClr val="black"/>
                </a:solidFill>
                <a:latin typeface="Calibri"/>
              </a:rPr>
              <a:t> </a:t>
            </a:r>
            <a:r>
              <a:rPr lang="en-GB" sz="1000" dirty="0" err="1" smtClean="0">
                <a:solidFill>
                  <a:prstClr val="black"/>
                </a:solidFill>
                <a:latin typeface="Calibri"/>
              </a:rPr>
              <a:t>Institut</a:t>
            </a:r>
            <a:r>
              <a:rPr lang="en-GB" sz="1000" dirty="0" smtClean="0">
                <a:solidFill>
                  <a:prstClr val="black"/>
                </a:solidFill>
                <a:latin typeface="Calibri"/>
              </a:rPr>
              <a:t> </a:t>
            </a:r>
            <a:r>
              <a:rPr lang="en-GB" sz="1000" dirty="0" err="1" smtClean="0">
                <a:solidFill>
                  <a:prstClr val="black"/>
                </a:solidFill>
                <a:latin typeface="Calibri"/>
              </a:rPr>
              <a:t>für</a:t>
            </a:r>
            <a:r>
              <a:rPr lang="en-GB" sz="1000" dirty="0" smtClean="0">
                <a:solidFill>
                  <a:prstClr val="black"/>
                </a:solidFill>
                <a:latin typeface="Calibri"/>
              </a:rPr>
              <a:t> </a:t>
            </a:r>
            <a:r>
              <a:rPr lang="en-GB" sz="1000" dirty="0" err="1" smtClean="0">
                <a:solidFill>
                  <a:prstClr val="black"/>
                </a:solidFill>
                <a:latin typeface="Calibri"/>
              </a:rPr>
              <a:t>Lern</a:t>
            </a:r>
            <a:r>
              <a:rPr lang="en-GB" sz="1000" dirty="0" smtClean="0">
                <a:solidFill>
                  <a:prstClr val="black"/>
                </a:solidFill>
                <a:latin typeface="Calibri"/>
              </a:rPr>
              <a:t>-Innovation 2014</a:t>
            </a:r>
            <a:endParaRPr lang="en-GB" sz="1000" dirty="0">
              <a:solidFill>
                <a:prstClr val="black"/>
              </a:solidFill>
              <a:latin typeface="Calibri"/>
            </a:endParaRPr>
          </a:p>
        </p:txBody>
      </p:sp>
      <p:pic>
        <p:nvPicPr>
          <p:cNvPr id="4" name="Bildplatzhalter 3"/>
          <p:cNvPicPr>
            <a:picLocks noGrp="1" noChangeAspect="1"/>
          </p:cNvPicPr>
          <p:nvPr>
            <p:ph type="pic" sz="quarter" idx="13"/>
          </p:nvPr>
        </p:nvPicPr>
        <p:blipFill>
          <a:blip r:embed="rId5" cstate="print">
            <a:extLst>
              <a:ext uri="{28A0092B-C50C-407E-A947-70E740481C1C}">
                <a14:useLocalDpi xmlns:a14="http://schemas.microsoft.com/office/drawing/2010/main" val="0"/>
              </a:ext>
            </a:extLst>
          </a:blip>
          <a:srcRect l="15448" r="15448"/>
          <a:stretch>
            <a:fillRect/>
          </a:stretch>
        </p:blipFill>
        <p:spPr/>
      </p:pic>
      <p:pic>
        <p:nvPicPr>
          <p:cNvPr id="7" name="Bildplatzhalter 6"/>
          <p:cNvPicPr>
            <a:picLocks noGrp="1" noChangeAspect="1"/>
          </p:cNvPicPr>
          <p:nvPr>
            <p:ph type="pic" sz="quarter" idx="14"/>
          </p:nvPr>
        </p:nvPicPr>
        <p:blipFill>
          <a:blip r:embed="rId6" cstate="print">
            <a:extLst>
              <a:ext uri="{28A0092B-C50C-407E-A947-70E740481C1C}">
                <a14:useLocalDpi xmlns:a14="http://schemas.microsoft.com/office/drawing/2010/main" val="0"/>
              </a:ext>
            </a:extLst>
          </a:blip>
          <a:srcRect l="15516" r="15516"/>
          <a:stretch>
            <a:fillRect/>
          </a:stretch>
        </p:blipFill>
        <p:spPr/>
      </p:pic>
    </p:spTree>
    <p:extLst>
      <p:ext uri="{BB962C8B-B14F-4D97-AF65-F5344CB8AC3E}">
        <p14:creationId xmlns:p14="http://schemas.microsoft.com/office/powerpoint/2010/main" val="15426079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err="1" smtClean="0"/>
              <a:t>SenApp</a:t>
            </a:r>
            <a:r>
              <a:rPr lang="de-DE" dirty="0" smtClean="0"/>
              <a:t> Technical </a:t>
            </a:r>
            <a:r>
              <a:rPr lang="de-DE" dirty="0" err="1" smtClean="0"/>
              <a:t>Aspects</a:t>
            </a:r>
            <a:endParaRPr lang="de-DE" dirty="0"/>
          </a:p>
        </p:txBody>
      </p:sp>
      <p:sp>
        <p:nvSpPr>
          <p:cNvPr id="3" name="Untertitel 2"/>
          <p:cNvSpPr>
            <a:spLocks noGrp="1"/>
          </p:cNvSpPr>
          <p:nvPr>
            <p:ph type="subTitle" idx="1"/>
          </p:nvPr>
        </p:nvSpPr>
        <p:spPr/>
        <p:txBody>
          <a:bodyPr/>
          <a:lstStyle/>
          <a:p>
            <a:r>
              <a:rPr lang="de-DE" dirty="0"/>
              <a:t>f</a:t>
            </a:r>
            <a:r>
              <a:rPr lang="de-DE" dirty="0" smtClean="0"/>
              <a:t>red.neumann@fau.de</a:t>
            </a:r>
            <a:endParaRPr lang="de-DE" dirty="0"/>
          </a:p>
        </p:txBody>
      </p:sp>
    </p:spTree>
    <p:extLst>
      <p:ext uri="{BB962C8B-B14F-4D97-AF65-F5344CB8AC3E}">
        <p14:creationId xmlns:p14="http://schemas.microsoft.com/office/powerpoint/2010/main" val="2478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Technical </a:t>
            </a:r>
            <a:r>
              <a:rPr lang="en-US" dirty="0" smtClean="0"/>
              <a:t>Requirements</a:t>
            </a:r>
            <a:endParaRPr lang="en-US" dirty="0"/>
          </a:p>
        </p:txBody>
      </p:sp>
      <p:sp>
        <p:nvSpPr>
          <p:cNvPr id="3" name="Inhaltsplatzhalter 2"/>
          <p:cNvSpPr>
            <a:spLocks noGrp="1"/>
          </p:cNvSpPr>
          <p:nvPr>
            <p:ph idx="1"/>
          </p:nvPr>
        </p:nvSpPr>
        <p:spPr>
          <a:xfrm>
            <a:off x="457200" y="1600200"/>
            <a:ext cx="3826768" cy="4525963"/>
          </a:xfrm>
        </p:spPr>
        <p:txBody>
          <a:bodyPr>
            <a:normAutofit fontScale="70000" lnSpcReduction="20000"/>
          </a:bodyPr>
          <a:lstStyle/>
          <a:p>
            <a:r>
              <a:rPr lang="de-DE" dirty="0" err="1" smtClean="0"/>
              <a:t>Simplified</a:t>
            </a:r>
            <a:r>
              <a:rPr lang="de-DE" dirty="0" smtClean="0"/>
              <a:t> User Interface</a:t>
            </a:r>
          </a:p>
          <a:p>
            <a:pPr lvl="1"/>
            <a:r>
              <a:rPr lang="de-DE" dirty="0" smtClean="0"/>
              <a:t>Show </a:t>
            </a:r>
            <a:r>
              <a:rPr lang="de-DE" dirty="0" err="1" smtClean="0"/>
              <a:t>only</a:t>
            </a:r>
            <a:r>
              <a:rPr lang="de-DE" dirty="0" smtClean="0"/>
              <a:t> </a:t>
            </a:r>
            <a:r>
              <a:rPr lang="de-DE" dirty="0" err="1" smtClean="0"/>
              <a:t>the</a:t>
            </a:r>
            <a:r>
              <a:rPr lang="de-DE" dirty="0" smtClean="0"/>
              <a:t> </a:t>
            </a:r>
            <a:r>
              <a:rPr lang="de-DE" dirty="0" err="1" smtClean="0"/>
              <a:t>needed</a:t>
            </a:r>
            <a:r>
              <a:rPr lang="de-DE" dirty="0" smtClean="0"/>
              <a:t> </a:t>
            </a:r>
            <a:r>
              <a:rPr lang="de-DE" dirty="0" smtClean="0"/>
              <a:t>Elements</a:t>
            </a:r>
          </a:p>
          <a:p>
            <a:r>
              <a:rPr lang="de-DE" dirty="0" smtClean="0"/>
              <a:t>Web </a:t>
            </a:r>
            <a:r>
              <a:rPr lang="de-DE" dirty="0" err="1" smtClean="0"/>
              <a:t>Application</a:t>
            </a:r>
            <a:r>
              <a:rPr lang="de-DE" dirty="0" smtClean="0"/>
              <a:t> on iOS</a:t>
            </a:r>
          </a:p>
          <a:p>
            <a:pPr lvl="1"/>
            <a:r>
              <a:rPr lang="de-DE" dirty="0" err="1" smtClean="0"/>
              <a:t>Hide</a:t>
            </a:r>
            <a:r>
              <a:rPr lang="de-DE" dirty="0" smtClean="0"/>
              <a:t> </a:t>
            </a:r>
            <a:r>
              <a:rPr lang="de-DE" dirty="0" err="1" smtClean="0"/>
              <a:t>the</a:t>
            </a:r>
            <a:r>
              <a:rPr lang="de-DE" dirty="0" smtClean="0"/>
              <a:t> Safari Browser Interface</a:t>
            </a:r>
          </a:p>
          <a:p>
            <a:r>
              <a:rPr lang="de-DE" dirty="0" smtClean="0"/>
              <a:t>Offline Content on </a:t>
            </a:r>
            <a:r>
              <a:rPr lang="de-DE" dirty="0" err="1" smtClean="0"/>
              <a:t>the</a:t>
            </a:r>
            <a:r>
              <a:rPr lang="de-DE" dirty="0" smtClean="0"/>
              <a:t> Tablet</a:t>
            </a:r>
          </a:p>
          <a:p>
            <a:pPr lvl="1"/>
            <a:r>
              <a:rPr lang="de-DE" dirty="0" smtClean="0"/>
              <a:t>Caching </a:t>
            </a:r>
            <a:r>
              <a:rPr lang="de-DE" dirty="0" err="1" smtClean="0"/>
              <a:t>of</a:t>
            </a:r>
            <a:r>
              <a:rPr lang="de-DE" dirty="0" smtClean="0"/>
              <a:t> HTML Learning Modules</a:t>
            </a:r>
          </a:p>
          <a:p>
            <a:r>
              <a:rPr lang="de-DE" dirty="0" smtClean="0"/>
              <a:t>Content Embedding in Native App (Android)</a:t>
            </a:r>
          </a:p>
          <a:p>
            <a:pPr lvl="1"/>
            <a:r>
              <a:rPr lang="de-DE" dirty="0" smtClean="0"/>
              <a:t>Service </a:t>
            </a:r>
            <a:r>
              <a:rPr lang="de-DE" dirty="0" err="1" smtClean="0"/>
              <a:t>to</a:t>
            </a:r>
            <a:r>
              <a:rPr lang="de-DE" dirty="0" smtClean="0"/>
              <a:t> Query </a:t>
            </a:r>
            <a:r>
              <a:rPr lang="de-DE" dirty="0" err="1" smtClean="0"/>
              <a:t>available</a:t>
            </a:r>
            <a:r>
              <a:rPr lang="de-DE" dirty="0" smtClean="0"/>
              <a:t> </a:t>
            </a:r>
            <a:r>
              <a:rPr lang="de-DE" dirty="0"/>
              <a:t>C</a:t>
            </a:r>
            <a:r>
              <a:rPr lang="de-DE" dirty="0" smtClean="0"/>
              <a:t>ontents</a:t>
            </a:r>
            <a:endParaRPr lang="de-DE" dirty="0"/>
          </a:p>
        </p:txBody>
      </p:sp>
      <p:sp>
        <p:nvSpPr>
          <p:cNvPr id="4" name="Textfeld 3"/>
          <p:cNvSpPr txBox="1"/>
          <p:nvPr/>
        </p:nvSpPr>
        <p:spPr>
          <a:xfrm>
            <a:off x="4499992" y="1700808"/>
            <a:ext cx="4644008" cy="3539431"/>
          </a:xfrm>
          <a:prstGeom prst="rect">
            <a:avLst/>
          </a:prstGeom>
          <a:noFill/>
        </p:spPr>
        <p:txBody>
          <a:bodyPr wrap="square" rtlCol="0">
            <a:spAutoFit/>
          </a:bodyPr>
          <a:lstStyle/>
          <a:p>
            <a:r>
              <a:rPr lang="de-DE" sz="2800" b="1" dirty="0">
                <a:solidFill>
                  <a:srgbClr val="800000"/>
                </a:solidFill>
              </a:rPr>
              <a:t>R1: Support </a:t>
            </a:r>
            <a:r>
              <a:rPr lang="de-DE" sz="2800" b="1" dirty="0" err="1">
                <a:solidFill>
                  <a:srgbClr val="800000"/>
                </a:solidFill>
              </a:rPr>
              <a:t>beginners</a:t>
            </a:r>
            <a:r>
              <a:rPr lang="de-DE" sz="2800" b="1" dirty="0">
                <a:solidFill>
                  <a:srgbClr val="800000"/>
                </a:solidFill>
              </a:rPr>
              <a:t> (</a:t>
            </a:r>
            <a:r>
              <a:rPr lang="de-DE" sz="2800" b="1" dirty="0" err="1">
                <a:solidFill>
                  <a:srgbClr val="800000"/>
                </a:solidFill>
              </a:rPr>
              <a:t>Simplify</a:t>
            </a:r>
            <a:r>
              <a:rPr lang="de-DE" sz="2800" b="1" dirty="0">
                <a:solidFill>
                  <a:srgbClr val="800000"/>
                </a:solidFill>
              </a:rPr>
              <a:t>)</a:t>
            </a:r>
          </a:p>
          <a:p>
            <a:r>
              <a:rPr lang="de-DE" sz="2800" b="1" dirty="0">
                <a:solidFill>
                  <a:srgbClr val="800000"/>
                </a:solidFill>
              </a:rPr>
              <a:t>R2: Support offline</a:t>
            </a:r>
          </a:p>
          <a:p>
            <a:r>
              <a:rPr lang="de-DE" sz="2800" b="1" dirty="0">
                <a:solidFill>
                  <a:srgbClr val="800000"/>
                </a:solidFill>
              </a:rPr>
              <a:t>R3: Support mobile </a:t>
            </a:r>
            <a:r>
              <a:rPr lang="de-DE" sz="2800" b="1" dirty="0" err="1">
                <a:solidFill>
                  <a:srgbClr val="800000"/>
                </a:solidFill>
              </a:rPr>
              <a:t>learning</a:t>
            </a:r>
            <a:endParaRPr lang="de-DE" sz="2800" b="1" dirty="0">
              <a:solidFill>
                <a:srgbClr val="800000"/>
              </a:solidFill>
            </a:endParaRPr>
          </a:p>
          <a:p>
            <a:r>
              <a:rPr lang="de-DE" sz="2800" b="1" dirty="0">
                <a:solidFill>
                  <a:srgbClr val="800000"/>
                </a:solidFill>
              </a:rPr>
              <a:t>R4: Support </a:t>
            </a:r>
            <a:r>
              <a:rPr lang="de-DE" sz="2800" b="1" dirty="0" err="1">
                <a:solidFill>
                  <a:srgbClr val="800000"/>
                </a:solidFill>
              </a:rPr>
              <a:t>iOS</a:t>
            </a:r>
            <a:r>
              <a:rPr lang="de-DE" sz="2800" b="1" dirty="0">
                <a:solidFill>
                  <a:srgbClr val="800000"/>
                </a:solidFill>
              </a:rPr>
              <a:t> </a:t>
            </a:r>
            <a:endParaRPr lang="de-DE" sz="2800" b="1" dirty="0" smtClean="0">
              <a:solidFill>
                <a:srgbClr val="800000"/>
              </a:solidFill>
            </a:endParaRPr>
          </a:p>
          <a:p>
            <a:r>
              <a:rPr lang="de-DE" sz="2800" b="1" dirty="0" smtClean="0">
                <a:solidFill>
                  <a:srgbClr val="800000"/>
                </a:solidFill>
              </a:rPr>
              <a:t>R5</a:t>
            </a:r>
            <a:r>
              <a:rPr lang="de-DE" sz="2800" b="1" dirty="0">
                <a:solidFill>
                  <a:srgbClr val="800000"/>
                </a:solidFill>
              </a:rPr>
              <a:t>: Support </a:t>
            </a:r>
            <a:r>
              <a:rPr lang="de-DE" sz="2800" b="1" dirty="0" err="1" smtClean="0">
                <a:solidFill>
                  <a:srgbClr val="800000"/>
                </a:solidFill>
              </a:rPr>
              <a:t>Android</a:t>
            </a:r>
            <a:endParaRPr lang="de-DE" sz="2800" b="1" dirty="0">
              <a:solidFill>
                <a:srgbClr val="800000"/>
              </a:solidFill>
            </a:endParaRPr>
          </a:p>
          <a:p>
            <a:r>
              <a:rPr lang="de-DE" sz="2800" b="1" dirty="0" smtClean="0">
                <a:solidFill>
                  <a:srgbClr val="800000"/>
                </a:solidFill>
              </a:rPr>
              <a:t>R6</a:t>
            </a:r>
            <a:r>
              <a:rPr lang="de-DE" sz="2800" b="1" dirty="0">
                <a:solidFill>
                  <a:srgbClr val="800000"/>
                </a:solidFill>
              </a:rPr>
              <a:t>: Support </a:t>
            </a:r>
            <a:r>
              <a:rPr lang="de-DE" sz="2800" b="1" dirty="0" err="1">
                <a:solidFill>
                  <a:srgbClr val="800000"/>
                </a:solidFill>
              </a:rPr>
              <a:t>social</a:t>
            </a:r>
            <a:r>
              <a:rPr lang="de-DE" sz="2800" b="1" dirty="0">
                <a:solidFill>
                  <a:srgbClr val="800000"/>
                </a:solidFill>
              </a:rPr>
              <a:t> </a:t>
            </a:r>
            <a:r>
              <a:rPr lang="de-DE" sz="2800" b="1" dirty="0" err="1">
                <a:solidFill>
                  <a:srgbClr val="800000"/>
                </a:solidFill>
              </a:rPr>
              <a:t>learning</a:t>
            </a:r>
            <a:r>
              <a:rPr lang="de-DE" sz="2800" b="1" dirty="0">
                <a:solidFill>
                  <a:srgbClr val="800000"/>
                </a:solidFill>
              </a:rPr>
              <a:t> </a:t>
            </a:r>
            <a:endParaRPr lang="de-DE" sz="2800" b="1" dirty="0">
              <a:solidFill>
                <a:srgbClr val="800000"/>
              </a:solidFill>
            </a:endParaRPr>
          </a:p>
          <a:p>
            <a:r>
              <a:rPr lang="de-DE" sz="2800" b="1" dirty="0" smtClean="0">
                <a:solidFill>
                  <a:srgbClr val="800000"/>
                </a:solidFill>
              </a:rPr>
              <a:t>R7</a:t>
            </a:r>
            <a:r>
              <a:rPr lang="de-DE" sz="2800" b="1" dirty="0">
                <a:solidFill>
                  <a:srgbClr val="800000"/>
                </a:solidFill>
              </a:rPr>
              <a:t>: Support </a:t>
            </a:r>
            <a:r>
              <a:rPr lang="de-DE" sz="2800" b="1" dirty="0" err="1">
                <a:solidFill>
                  <a:srgbClr val="800000"/>
                </a:solidFill>
              </a:rPr>
              <a:t>guidance</a:t>
            </a:r>
            <a:r>
              <a:rPr lang="de-DE" sz="2800" b="1" dirty="0">
                <a:solidFill>
                  <a:srgbClr val="800000"/>
                </a:solidFill>
              </a:rPr>
              <a:t> </a:t>
            </a:r>
            <a:endParaRPr lang="de-DE" sz="2800" dirty="0"/>
          </a:p>
        </p:txBody>
      </p:sp>
    </p:spTree>
    <p:extLst>
      <p:ext uri="{BB962C8B-B14F-4D97-AF65-F5344CB8AC3E}">
        <p14:creationId xmlns:p14="http://schemas.microsoft.com/office/powerpoint/2010/main" val="37564131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Simplifyed</a:t>
            </a:r>
            <a:r>
              <a:rPr lang="de-DE" dirty="0" smtClean="0"/>
              <a:t> </a:t>
            </a:r>
            <a:r>
              <a:rPr lang="de-DE" dirty="0" smtClean="0"/>
              <a:t>User Interface: Course</a:t>
            </a:r>
            <a:endParaRPr lang="de-DE" dirty="0"/>
          </a:p>
        </p:txBody>
      </p:sp>
      <p:sp>
        <p:nvSpPr>
          <p:cNvPr id="3" name="Inhaltsplatzhalter 2"/>
          <p:cNvSpPr>
            <a:spLocks noGrp="1"/>
          </p:cNvSpPr>
          <p:nvPr>
            <p:ph sz="half" idx="1"/>
          </p:nvPr>
        </p:nvSpPr>
        <p:spPr/>
        <p:txBody>
          <a:bodyPr/>
          <a:lstStyle/>
          <a:p>
            <a:r>
              <a:rPr lang="de-DE" dirty="0" err="1" smtClean="0"/>
              <a:t>No</a:t>
            </a:r>
            <a:r>
              <a:rPr lang="de-DE" dirty="0" smtClean="0"/>
              <a:t> Desktop</a:t>
            </a:r>
          </a:p>
          <a:p>
            <a:r>
              <a:rPr lang="de-DE" dirty="0" err="1" smtClean="0"/>
              <a:t>No</a:t>
            </a:r>
            <a:r>
              <a:rPr lang="de-DE" dirty="0" smtClean="0"/>
              <a:t> Main Menu</a:t>
            </a:r>
          </a:p>
          <a:p>
            <a:r>
              <a:rPr lang="de-DE" dirty="0" err="1" smtClean="0"/>
              <a:t>No</a:t>
            </a:r>
            <a:r>
              <a:rPr lang="de-DE" dirty="0" smtClean="0"/>
              <a:t> </a:t>
            </a:r>
            <a:r>
              <a:rPr lang="de-DE" dirty="0" smtClean="0"/>
              <a:t>Locator</a:t>
            </a:r>
            <a:endParaRPr lang="de-DE" dirty="0"/>
          </a:p>
          <a:p>
            <a:r>
              <a:rPr lang="de-DE" dirty="0" err="1" smtClean="0"/>
              <a:t>No</a:t>
            </a:r>
            <a:r>
              <a:rPr lang="de-DE" dirty="0" smtClean="0"/>
              <a:t> Tabs</a:t>
            </a:r>
          </a:p>
          <a:p>
            <a:endParaRPr lang="de-DE" dirty="0" smtClean="0"/>
          </a:p>
          <a:p>
            <a:r>
              <a:rPr lang="de-DE" b="1" dirty="0" smtClean="0"/>
              <a:t>Back</a:t>
            </a:r>
            <a:r>
              <a:rPr lang="de-DE" dirty="0" smtClean="0"/>
              <a:t> Button</a:t>
            </a:r>
          </a:p>
          <a:p>
            <a:pPr lvl="1"/>
            <a:r>
              <a:rPr lang="de-DE" dirty="0" err="1" smtClean="0"/>
              <a:t>To</a:t>
            </a:r>
            <a:r>
              <a:rPr lang="de-DE" dirty="0" smtClean="0"/>
              <a:t> </a:t>
            </a:r>
            <a:r>
              <a:rPr lang="de-DE" dirty="0" err="1"/>
              <a:t>P</a:t>
            </a:r>
            <a:r>
              <a:rPr lang="de-DE" dirty="0" err="1" smtClean="0"/>
              <a:t>revious</a:t>
            </a:r>
            <a:r>
              <a:rPr lang="de-DE" dirty="0" smtClean="0"/>
              <a:t> Page</a:t>
            </a:r>
          </a:p>
          <a:p>
            <a:r>
              <a:rPr lang="de-DE" b="1" dirty="0" smtClean="0"/>
              <a:t>Content</a:t>
            </a:r>
            <a:r>
              <a:rPr lang="de-DE" dirty="0" smtClean="0"/>
              <a:t> Button</a:t>
            </a:r>
          </a:p>
          <a:p>
            <a:pPr lvl="1"/>
            <a:r>
              <a:rPr lang="de-DE" dirty="0" err="1" smtClean="0"/>
              <a:t>To</a:t>
            </a:r>
            <a:r>
              <a:rPr lang="de-DE" dirty="0" smtClean="0"/>
              <a:t> Main Level</a:t>
            </a:r>
          </a:p>
          <a:p>
            <a:endParaRPr lang="de-DE" dirty="0"/>
          </a:p>
        </p:txBody>
      </p:sp>
      <p:pic>
        <p:nvPicPr>
          <p:cNvPr id="7" name="Inhaltsplatzhalter 6" descr="Bildschirmausschnitt"/>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4008" y="1700808"/>
            <a:ext cx="4038600" cy="3546309"/>
          </a:xfrm>
        </p:spPr>
      </p:pic>
      <p:sp>
        <p:nvSpPr>
          <p:cNvPr id="8" name="Textfeld 7"/>
          <p:cNvSpPr txBox="1"/>
          <p:nvPr/>
        </p:nvSpPr>
        <p:spPr>
          <a:xfrm>
            <a:off x="4086955" y="5661248"/>
            <a:ext cx="4404133" cy="369332"/>
          </a:xfrm>
          <a:prstGeom prst="rect">
            <a:avLst/>
          </a:prstGeom>
          <a:noFill/>
        </p:spPr>
        <p:txBody>
          <a:bodyPr wrap="none" rtlCol="0">
            <a:spAutoFit/>
          </a:bodyPr>
          <a:lstStyle/>
          <a:p>
            <a:pPr algn="r"/>
            <a:r>
              <a:rPr lang="de-DE" i="1" dirty="0" smtClean="0">
                <a:solidFill>
                  <a:schemeClr val="bg1">
                    <a:lumMod val="50000"/>
                  </a:schemeClr>
                </a:solidFill>
              </a:rPr>
              <a:t>(</a:t>
            </a:r>
            <a:r>
              <a:rPr lang="de-DE" b="1" i="1" dirty="0" err="1" smtClean="0">
                <a:solidFill>
                  <a:schemeClr val="bg1">
                    <a:lumMod val="50000"/>
                  </a:schemeClr>
                </a:solidFill>
              </a:rPr>
              <a:t>Realized</a:t>
            </a:r>
            <a:r>
              <a:rPr lang="de-DE" b="1" i="1" dirty="0" smtClean="0">
                <a:solidFill>
                  <a:schemeClr val="bg1">
                    <a:lumMod val="50000"/>
                  </a:schemeClr>
                </a:solidFill>
              </a:rPr>
              <a:t> </a:t>
            </a:r>
            <a:r>
              <a:rPr lang="de-DE" b="1" i="1" dirty="0" err="1">
                <a:solidFill>
                  <a:schemeClr val="bg1">
                    <a:lumMod val="50000"/>
                  </a:schemeClr>
                </a:solidFill>
              </a:rPr>
              <a:t>w</a:t>
            </a:r>
            <a:r>
              <a:rPr lang="de-DE" b="1" i="1" dirty="0" err="1" smtClean="0">
                <a:solidFill>
                  <a:schemeClr val="bg1">
                    <a:lumMod val="50000"/>
                  </a:schemeClr>
                </a:solidFill>
              </a:rPr>
              <a:t>ith</a:t>
            </a:r>
            <a:r>
              <a:rPr lang="de-DE" b="1" i="1" dirty="0" smtClean="0">
                <a:solidFill>
                  <a:schemeClr val="bg1">
                    <a:lumMod val="50000"/>
                  </a:schemeClr>
                </a:solidFill>
              </a:rPr>
              <a:t> </a:t>
            </a:r>
            <a:r>
              <a:rPr lang="de-DE" b="1" i="1" dirty="0" err="1" smtClean="0">
                <a:solidFill>
                  <a:schemeClr val="bg1">
                    <a:lumMod val="50000"/>
                  </a:schemeClr>
                </a:solidFill>
              </a:rPr>
              <a:t>SkinTransformer</a:t>
            </a:r>
            <a:r>
              <a:rPr lang="de-DE" b="1" i="1" dirty="0" smtClean="0">
                <a:solidFill>
                  <a:schemeClr val="bg1">
                    <a:lumMod val="50000"/>
                  </a:schemeClr>
                </a:solidFill>
              </a:rPr>
              <a:t> </a:t>
            </a:r>
            <a:r>
              <a:rPr lang="de-DE" b="1" i="1" dirty="0" err="1" smtClean="0">
                <a:solidFill>
                  <a:schemeClr val="bg1">
                    <a:lumMod val="50000"/>
                  </a:schemeClr>
                </a:solidFill>
              </a:rPr>
              <a:t>Plugin</a:t>
            </a:r>
            <a:r>
              <a:rPr lang="de-DE" b="1" i="1" dirty="0" smtClean="0">
                <a:solidFill>
                  <a:schemeClr val="bg1">
                    <a:lumMod val="50000"/>
                  </a:schemeClr>
                </a:solidFill>
              </a:rPr>
              <a:t>, ILI)</a:t>
            </a:r>
            <a:endParaRPr lang="de-DE" b="1" i="1" dirty="0">
              <a:solidFill>
                <a:schemeClr val="bg1">
                  <a:lumMod val="50000"/>
                </a:schemeClr>
              </a:solidFill>
            </a:endParaRPr>
          </a:p>
        </p:txBody>
      </p:sp>
    </p:spTree>
    <p:extLst>
      <p:ext uri="{BB962C8B-B14F-4D97-AF65-F5344CB8AC3E}">
        <p14:creationId xmlns:p14="http://schemas.microsoft.com/office/powerpoint/2010/main" val="40925514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smtClean="0"/>
              <a:t>Simpliefyed</a:t>
            </a:r>
            <a:r>
              <a:rPr lang="de-DE" dirty="0" smtClean="0"/>
              <a:t> Set </a:t>
            </a:r>
            <a:r>
              <a:rPr lang="de-DE" dirty="0" smtClean="0"/>
              <a:t>Personal </a:t>
            </a:r>
            <a:r>
              <a:rPr lang="de-DE" dirty="0" err="1" smtClean="0"/>
              <a:t>Starting</a:t>
            </a:r>
            <a:r>
              <a:rPr lang="de-DE" dirty="0" smtClean="0"/>
              <a:t> Page</a:t>
            </a:r>
            <a:endParaRPr lang="de-DE" dirty="0"/>
          </a:p>
        </p:txBody>
      </p:sp>
      <p:sp>
        <p:nvSpPr>
          <p:cNvPr id="3" name="Inhaltsplatzhalter 2"/>
          <p:cNvSpPr>
            <a:spLocks noGrp="1"/>
          </p:cNvSpPr>
          <p:nvPr>
            <p:ph sz="half" idx="1"/>
          </p:nvPr>
        </p:nvSpPr>
        <p:spPr/>
        <p:txBody>
          <a:bodyPr/>
          <a:lstStyle/>
          <a:p>
            <a:r>
              <a:rPr lang="de-DE" dirty="0" err="1" smtClean="0"/>
              <a:t>Used</a:t>
            </a:r>
            <a:r>
              <a:rPr lang="de-DE" dirty="0" smtClean="0"/>
              <a:t> after Login</a:t>
            </a:r>
          </a:p>
          <a:p>
            <a:r>
              <a:rPr lang="de-DE" dirty="0" err="1" smtClean="0"/>
              <a:t>Used</a:t>
            </a:r>
            <a:r>
              <a:rPr lang="de-DE" dirty="0" smtClean="0"/>
              <a:t> </a:t>
            </a:r>
            <a:r>
              <a:rPr lang="de-DE" dirty="0" err="1" smtClean="0"/>
              <a:t>by</a:t>
            </a:r>
            <a:r>
              <a:rPr lang="de-DE" dirty="0" smtClean="0"/>
              <a:t> Content Button</a:t>
            </a:r>
          </a:p>
          <a:p>
            <a:r>
              <a:rPr lang="de-DE" dirty="0" err="1" smtClean="0"/>
              <a:t>Used</a:t>
            </a:r>
            <a:r>
              <a:rPr lang="de-DE" dirty="0" smtClean="0"/>
              <a:t> </a:t>
            </a:r>
            <a:r>
              <a:rPr lang="de-DE" dirty="0" err="1" smtClean="0"/>
              <a:t>by</a:t>
            </a:r>
            <a:r>
              <a:rPr lang="de-DE" dirty="0" smtClean="0"/>
              <a:t> App </a:t>
            </a:r>
            <a:r>
              <a:rPr lang="de-DE" dirty="0"/>
              <a:t>S</a:t>
            </a:r>
            <a:r>
              <a:rPr lang="de-DE" dirty="0" smtClean="0"/>
              <a:t>ervice</a:t>
            </a:r>
            <a:endParaRPr lang="de-DE" dirty="0"/>
          </a:p>
          <a:p>
            <a:pPr marL="0" indent="0">
              <a:buNone/>
            </a:pPr>
            <a:endParaRPr lang="de-DE" dirty="0" smtClean="0"/>
          </a:p>
          <a:p>
            <a:r>
              <a:rPr lang="de-DE" dirty="0" smtClean="0"/>
              <a:t>Can </a:t>
            </a:r>
            <a:r>
              <a:rPr lang="de-DE" dirty="0" err="1" smtClean="0"/>
              <a:t>be</a:t>
            </a:r>
            <a:r>
              <a:rPr lang="de-DE" dirty="0" smtClean="0"/>
              <a:t> </a:t>
            </a:r>
            <a:r>
              <a:rPr lang="de-DE" dirty="0" err="1" smtClean="0"/>
              <a:t>set</a:t>
            </a:r>
            <a:r>
              <a:rPr lang="de-DE" dirty="0" smtClean="0"/>
              <a:t> </a:t>
            </a:r>
            <a:r>
              <a:rPr lang="de-DE" dirty="0" err="1" smtClean="0"/>
              <a:t>for</a:t>
            </a:r>
            <a:r>
              <a:rPr lang="de-DE" dirty="0" smtClean="0"/>
              <a:t> a User </a:t>
            </a:r>
            <a:br>
              <a:rPr lang="de-DE" dirty="0" smtClean="0"/>
            </a:br>
            <a:r>
              <a:rPr lang="de-DE" dirty="0" err="1" smtClean="0"/>
              <a:t>by</a:t>
            </a:r>
            <a:r>
              <a:rPr lang="de-DE" dirty="0" smtClean="0"/>
              <a:t> Administrator</a:t>
            </a:r>
          </a:p>
          <a:p>
            <a:r>
              <a:rPr lang="de-DE" dirty="0" smtClean="0"/>
              <a:t>Can </a:t>
            </a:r>
            <a:r>
              <a:rPr lang="de-DE" dirty="0" err="1" smtClean="0"/>
              <a:t>be</a:t>
            </a:r>
            <a:r>
              <a:rPr lang="de-DE" dirty="0" smtClean="0"/>
              <a:t> </a:t>
            </a:r>
            <a:r>
              <a:rPr lang="de-DE" dirty="0" err="1" smtClean="0"/>
              <a:t>set</a:t>
            </a:r>
            <a:r>
              <a:rPr lang="de-DE" dirty="0" smtClean="0"/>
              <a:t> in User Import (Excel File)</a:t>
            </a:r>
          </a:p>
        </p:txBody>
      </p:sp>
      <p:pic>
        <p:nvPicPr>
          <p:cNvPr id="5" name="Grafik 4" descr="Bildschirmausschnitt"/>
          <p:cNvPicPr>
            <a:picLocks noChangeAspect="1"/>
          </p:cNvPicPr>
          <p:nvPr/>
        </p:nvPicPr>
        <p:blipFill rotWithShape="1">
          <a:blip r:embed="rId3">
            <a:extLst>
              <a:ext uri="{28A0092B-C50C-407E-A947-70E740481C1C}">
                <a14:useLocalDpi xmlns:a14="http://schemas.microsoft.com/office/drawing/2010/main" val="0"/>
              </a:ext>
            </a:extLst>
          </a:blip>
          <a:srcRect b="26873"/>
          <a:stretch/>
        </p:blipFill>
        <p:spPr>
          <a:xfrm>
            <a:off x="4571998" y="1700808"/>
            <a:ext cx="4320481" cy="1577651"/>
          </a:xfrm>
          <a:prstGeom prst="rect">
            <a:avLst/>
          </a:prstGeom>
        </p:spPr>
      </p:pic>
      <p:pic>
        <p:nvPicPr>
          <p:cNvPr id="6" name="Grafik 5" descr="Bildschirmausschnit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997" y="3429000"/>
            <a:ext cx="4320481" cy="2276626"/>
          </a:xfrm>
          <a:prstGeom prst="rect">
            <a:avLst/>
          </a:prstGeom>
        </p:spPr>
      </p:pic>
    </p:spTree>
    <p:extLst>
      <p:ext uri="{BB962C8B-B14F-4D97-AF65-F5344CB8AC3E}">
        <p14:creationId xmlns:p14="http://schemas.microsoft.com/office/powerpoint/2010/main" val="3421216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492896"/>
            <a:ext cx="8229600" cy="1143000"/>
          </a:xfrm>
        </p:spPr>
        <p:txBody>
          <a:bodyPr>
            <a:normAutofit/>
          </a:bodyPr>
          <a:lstStyle/>
          <a:p>
            <a:r>
              <a:rPr lang="de-DE" sz="5400" b="1" dirty="0" err="1" smtClean="0"/>
              <a:t>Challenging</a:t>
            </a:r>
            <a:r>
              <a:rPr lang="de-DE" sz="5400" b="1" dirty="0" smtClean="0"/>
              <a:t> Target Group?</a:t>
            </a:r>
            <a:endParaRPr lang="de-DE" sz="5400" b="1" dirty="0"/>
          </a:p>
        </p:txBody>
      </p:sp>
    </p:spTree>
    <p:extLst>
      <p:ext uri="{BB962C8B-B14F-4D97-AF65-F5344CB8AC3E}">
        <p14:creationId xmlns:p14="http://schemas.microsoft.com/office/powerpoint/2010/main" val="303547582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Simplifyed</a:t>
            </a:r>
            <a:r>
              <a:rPr lang="de-DE" dirty="0" smtClean="0"/>
              <a:t> </a:t>
            </a:r>
            <a:r>
              <a:rPr lang="de-DE" dirty="0" smtClean="0"/>
              <a:t>User Interface: Profile</a:t>
            </a:r>
            <a:endParaRPr lang="de-DE" dirty="0"/>
          </a:p>
        </p:txBody>
      </p:sp>
      <p:sp>
        <p:nvSpPr>
          <p:cNvPr id="3" name="Inhaltsplatzhalter 2"/>
          <p:cNvSpPr>
            <a:spLocks noGrp="1"/>
          </p:cNvSpPr>
          <p:nvPr>
            <p:ph sz="half" idx="1"/>
          </p:nvPr>
        </p:nvSpPr>
        <p:spPr/>
        <p:txBody>
          <a:bodyPr/>
          <a:lstStyle/>
          <a:p>
            <a:r>
              <a:rPr lang="de-DE" dirty="0" smtClean="0"/>
              <a:t>Minimal Personal Data</a:t>
            </a:r>
          </a:p>
          <a:p>
            <a:endParaRPr lang="de-DE" dirty="0" smtClean="0"/>
          </a:p>
          <a:p>
            <a:r>
              <a:rPr lang="de-DE" dirty="0" err="1" smtClean="0"/>
              <a:t>No</a:t>
            </a:r>
            <a:r>
              <a:rPr lang="de-DE" dirty="0" smtClean="0"/>
              <a:t> Personal Settings</a:t>
            </a:r>
          </a:p>
          <a:p>
            <a:endParaRPr lang="de-DE" dirty="0" smtClean="0"/>
          </a:p>
          <a:p>
            <a:r>
              <a:rPr lang="de-DE" dirty="0" smtClean="0"/>
              <a:t>„Change Password“ </a:t>
            </a:r>
            <a:br>
              <a:rPr lang="de-DE" dirty="0" smtClean="0"/>
            </a:br>
            <a:r>
              <a:rPr lang="de-DE" dirty="0" smtClean="0"/>
              <a:t>Link in Top Bar Menu</a:t>
            </a:r>
          </a:p>
          <a:p>
            <a:endParaRPr lang="de-DE" dirty="0"/>
          </a:p>
          <a:p>
            <a:r>
              <a:rPr lang="de-DE" dirty="0" err="1" smtClean="0"/>
              <a:t>Reduced</a:t>
            </a:r>
            <a:r>
              <a:rPr lang="de-DE" dirty="0" smtClean="0"/>
              <a:t> </a:t>
            </a:r>
            <a:r>
              <a:rPr lang="de-DE" dirty="0" err="1" smtClean="0"/>
              <a:t>Visit</a:t>
            </a:r>
            <a:r>
              <a:rPr lang="de-DE" dirty="0" smtClean="0"/>
              <a:t> Card</a:t>
            </a:r>
            <a:endParaRPr lang="de-DE" dirty="0"/>
          </a:p>
        </p:txBody>
      </p:sp>
      <p:pic>
        <p:nvPicPr>
          <p:cNvPr id="5" name="Inhaltsplatzhalter 4" descr="Bildschirmausschnitt"/>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4008" y="1628800"/>
            <a:ext cx="4038600" cy="4084079"/>
          </a:xfrm>
        </p:spPr>
      </p:pic>
      <p:sp>
        <p:nvSpPr>
          <p:cNvPr id="6" name="Textfeld 5"/>
          <p:cNvSpPr txBox="1"/>
          <p:nvPr/>
        </p:nvSpPr>
        <p:spPr>
          <a:xfrm>
            <a:off x="5004048" y="5949280"/>
            <a:ext cx="3775072" cy="369332"/>
          </a:xfrm>
          <a:prstGeom prst="rect">
            <a:avLst/>
          </a:prstGeom>
          <a:noFill/>
        </p:spPr>
        <p:txBody>
          <a:bodyPr wrap="none" rtlCol="0">
            <a:spAutoFit/>
          </a:bodyPr>
          <a:lstStyle/>
          <a:p>
            <a:pPr algn="r"/>
            <a:r>
              <a:rPr lang="de-DE" i="1" dirty="0" smtClean="0">
                <a:solidFill>
                  <a:schemeClr val="bg1">
                    <a:lumMod val="50000"/>
                  </a:schemeClr>
                </a:solidFill>
              </a:rPr>
              <a:t>(</a:t>
            </a:r>
            <a:r>
              <a:rPr lang="de-DE" i="1" dirty="0" err="1" smtClean="0">
                <a:solidFill>
                  <a:schemeClr val="bg1">
                    <a:lumMod val="50000"/>
                  </a:schemeClr>
                </a:solidFill>
              </a:rPr>
              <a:t>Realized</a:t>
            </a:r>
            <a:r>
              <a:rPr lang="de-DE" i="1" dirty="0" smtClean="0">
                <a:solidFill>
                  <a:schemeClr val="bg1">
                    <a:lumMod val="50000"/>
                  </a:schemeClr>
                </a:solidFill>
              </a:rPr>
              <a:t> </a:t>
            </a:r>
            <a:r>
              <a:rPr lang="de-DE" i="1" dirty="0" err="1">
                <a:solidFill>
                  <a:schemeClr val="bg1">
                    <a:lumMod val="50000"/>
                  </a:schemeClr>
                </a:solidFill>
              </a:rPr>
              <a:t>w</a:t>
            </a:r>
            <a:r>
              <a:rPr lang="de-DE" i="1" dirty="0" err="1" smtClean="0">
                <a:solidFill>
                  <a:schemeClr val="bg1">
                    <a:lumMod val="50000"/>
                  </a:schemeClr>
                </a:solidFill>
              </a:rPr>
              <a:t>ith</a:t>
            </a:r>
            <a:r>
              <a:rPr lang="de-DE" i="1" dirty="0" smtClean="0">
                <a:solidFill>
                  <a:schemeClr val="bg1">
                    <a:lumMod val="50000"/>
                  </a:schemeClr>
                </a:solidFill>
              </a:rPr>
              <a:t> </a:t>
            </a:r>
            <a:r>
              <a:rPr lang="de-DE" i="1" dirty="0" err="1" smtClean="0">
                <a:solidFill>
                  <a:schemeClr val="bg1">
                    <a:lumMod val="50000"/>
                  </a:schemeClr>
                </a:solidFill>
              </a:rPr>
              <a:t>SkinTransformer</a:t>
            </a:r>
            <a:r>
              <a:rPr lang="de-DE" i="1" dirty="0" smtClean="0">
                <a:solidFill>
                  <a:schemeClr val="bg1">
                    <a:lumMod val="50000"/>
                  </a:schemeClr>
                </a:solidFill>
              </a:rPr>
              <a:t> </a:t>
            </a:r>
            <a:r>
              <a:rPr lang="de-DE" i="1" dirty="0" err="1" smtClean="0">
                <a:solidFill>
                  <a:schemeClr val="bg1">
                    <a:lumMod val="50000"/>
                  </a:schemeClr>
                </a:solidFill>
              </a:rPr>
              <a:t>Plugin</a:t>
            </a:r>
            <a:r>
              <a:rPr lang="de-DE" i="1" dirty="0" smtClean="0">
                <a:solidFill>
                  <a:schemeClr val="bg1">
                    <a:lumMod val="50000"/>
                  </a:schemeClr>
                </a:solidFill>
              </a:rPr>
              <a:t>)</a:t>
            </a:r>
            <a:endParaRPr lang="de-DE" i="1" dirty="0">
              <a:solidFill>
                <a:schemeClr val="bg1">
                  <a:lumMod val="50000"/>
                </a:schemeClr>
              </a:solidFill>
            </a:endParaRPr>
          </a:p>
        </p:txBody>
      </p:sp>
    </p:spTree>
    <p:extLst>
      <p:ext uri="{BB962C8B-B14F-4D97-AF65-F5344CB8AC3E}">
        <p14:creationId xmlns:p14="http://schemas.microsoft.com/office/powerpoint/2010/main" val="4682005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Simplifyed</a:t>
            </a:r>
            <a:r>
              <a:rPr lang="de-DE" dirty="0" smtClean="0"/>
              <a:t> </a:t>
            </a:r>
            <a:r>
              <a:rPr lang="de-DE" dirty="0" smtClean="0"/>
              <a:t>User Interface: Forum</a:t>
            </a:r>
            <a:endParaRPr lang="de-DE" dirty="0"/>
          </a:p>
        </p:txBody>
      </p:sp>
      <p:sp>
        <p:nvSpPr>
          <p:cNvPr id="8" name="Inhaltsplatzhalter 7"/>
          <p:cNvSpPr>
            <a:spLocks noGrp="1"/>
          </p:cNvSpPr>
          <p:nvPr>
            <p:ph sz="half" idx="1"/>
          </p:nvPr>
        </p:nvSpPr>
        <p:spPr/>
        <p:txBody>
          <a:bodyPr/>
          <a:lstStyle/>
          <a:p>
            <a:r>
              <a:rPr lang="de-DE" dirty="0" err="1" smtClean="0"/>
              <a:t>Only</a:t>
            </a:r>
            <a:r>
              <a:rPr lang="de-DE" dirty="0" smtClean="0"/>
              <a:t> View </a:t>
            </a:r>
            <a:r>
              <a:rPr lang="de-DE" dirty="0" err="1" smtClean="0"/>
              <a:t>by</a:t>
            </a:r>
            <a:r>
              <a:rPr lang="de-DE" dirty="0" smtClean="0"/>
              <a:t> Date</a:t>
            </a:r>
          </a:p>
          <a:p>
            <a:r>
              <a:rPr lang="de-DE" dirty="0" smtClean="0"/>
              <a:t>Thread Title </a:t>
            </a:r>
            <a:r>
              <a:rPr lang="de-DE" dirty="0" err="1"/>
              <a:t>o</a:t>
            </a:r>
            <a:r>
              <a:rPr lang="de-DE" dirty="0" err="1" smtClean="0"/>
              <a:t>nly</a:t>
            </a:r>
            <a:r>
              <a:rPr lang="de-DE" dirty="0" smtClean="0"/>
              <a:t> </a:t>
            </a:r>
            <a:r>
              <a:rPr lang="de-DE" dirty="0" err="1" smtClean="0"/>
              <a:t>Once</a:t>
            </a:r>
            <a:r>
              <a:rPr lang="de-DE" dirty="0" smtClean="0"/>
              <a:t> on Top</a:t>
            </a:r>
          </a:p>
          <a:p>
            <a:r>
              <a:rPr lang="de-DE" dirty="0" smtClean="0"/>
              <a:t>Hidden Reply </a:t>
            </a:r>
            <a:r>
              <a:rPr lang="de-DE" dirty="0" err="1" smtClean="0"/>
              <a:t>for</a:t>
            </a:r>
            <a:r>
              <a:rPr lang="de-DE" dirty="0" smtClean="0"/>
              <a:t> Single Posts</a:t>
            </a:r>
          </a:p>
          <a:p>
            <a:r>
              <a:rPr lang="de-DE" dirty="0" smtClean="0"/>
              <a:t>„All Topics“ </a:t>
            </a:r>
            <a:r>
              <a:rPr lang="de-DE" dirty="0" err="1" smtClean="0"/>
              <a:t>and</a:t>
            </a:r>
            <a:r>
              <a:rPr lang="de-DE" dirty="0" smtClean="0"/>
              <a:t> „Reply“ </a:t>
            </a:r>
            <a:r>
              <a:rPr lang="de-DE" dirty="0" err="1" smtClean="0"/>
              <a:t>as</a:t>
            </a:r>
            <a:r>
              <a:rPr lang="de-DE" dirty="0" smtClean="0"/>
              <a:t> </a:t>
            </a:r>
            <a:r>
              <a:rPr lang="de-DE" dirty="0"/>
              <a:t>B</a:t>
            </a:r>
            <a:r>
              <a:rPr lang="de-DE" dirty="0" smtClean="0"/>
              <a:t>uttons in Toolbar</a:t>
            </a:r>
          </a:p>
          <a:p>
            <a:endParaRPr lang="de-DE" dirty="0" smtClean="0"/>
          </a:p>
          <a:p>
            <a:endParaRPr lang="de-DE" dirty="0"/>
          </a:p>
        </p:txBody>
      </p:sp>
      <p:pic>
        <p:nvPicPr>
          <p:cNvPr id="12" name="Inhaltsplatzhalter 6" descr="Bildschirmausschnitt"/>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b="71296"/>
          <a:stretch/>
        </p:blipFill>
        <p:spPr>
          <a:xfrm>
            <a:off x="5004048" y="1603525"/>
            <a:ext cx="3848051" cy="2339778"/>
          </a:xfrm>
        </p:spPr>
      </p:pic>
      <p:pic>
        <p:nvPicPr>
          <p:cNvPr id="13" name="Inhaltsplatzhalter 6" descr="Bildschirmausschnitt"/>
          <p:cNvPicPr>
            <a:picLocks noChangeAspect="1"/>
          </p:cNvPicPr>
          <p:nvPr/>
        </p:nvPicPr>
        <p:blipFill rotWithShape="1">
          <a:blip r:embed="rId3">
            <a:extLst>
              <a:ext uri="{28A0092B-C50C-407E-A947-70E740481C1C}">
                <a14:useLocalDpi xmlns:a14="http://schemas.microsoft.com/office/drawing/2010/main" val="0"/>
              </a:ext>
            </a:extLst>
          </a:blip>
          <a:srcRect t="74942"/>
          <a:stretch/>
        </p:blipFill>
        <p:spPr>
          <a:xfrm>
            <a:off x="5004048" y="3717032"/>
            <a:ext cx="3848052" cy="2042635"/>
          </a:xfrm>
          <a:prstGeom prst="rect">
            <a:avLst/>
          </a:prstGeom>
        </p:spPr>
      </p:pic>
      <p:sp>
        <p:nvSpPr>
          <p:cNvPr id="14" name="Textfeld 13"/>
          <p:cNvSpPr txBox="1"/>
          <p:nvPr/>
        </p:nvSpPr>
        <p:spPr>
          <a:xfrm>
            <a:off x="5004048" y="5949280"/>
            <a:ext cx="3848052" cy="369332"/>
          </a:xfrm>
          <a:prstGeom prst="rect">
            <a:avLst/>
          </a:prstGeom>
          <a:noFill/>
        </p:spPr>
        <p:txBody>
          <a:bodyPr wrap="square" rtlCol="0">
            <a:spAutoFit/>
          </a:bodyPr>
          <a:lstStyle/>
          <a:p>
            <a:pPr algn="r"/>
            <a:r>
              <a:rPr lang="de-DE" i="1" dirty="0" smtClean="0">
                <a:solidFill>
                  <a:schemeClr val="bg1">
                    <a:lumMod val="50000"/>
                  </a:schemeClr>
                </a:solidFill>
              </a:rPr>
              <a:t>(</a:t>
            </a:r>
            <a:r>
              <a:rPr lang="de-DE" i="1" dirty="0" err="1" smtClean="0">
                <a:solidFill>
                  <a:schemeClr val="bg1">
                    <a:lumMod val="50000"/>
                  </a:schemeClr>
                </a:solidFill>
              </a:rPr>
              <a:t>Realized</a:t>
            </a:r>
            <a:r>
              <a:rPr lang="de-DE" i="1" dirty="0" smtClean="0">
                <a:solidFill>
                  <a:schemeClr val="bg1">
                    <a:lumMod val="50000"/>
                  </a:schemeClr>
                </a:solidFill>
              </a:rPr>
              <a:t> </a:t>
            </a:r>
            <a:r>
              <a:rPr lang="de-DE" i="1" dirty="0" err="1">
                <a:solidFill>
                  <a:schemeClr val="bg1">
                    <a:lumMod val="50000"/>
                  </a:schemeClr>
                </a:solidFill>
              </a:rPr>
              <a:t>w</a:t>
            </a:r>
            <a:r>
              <a:rPr lang="de-DE" i="1" dirty="0" err="1" smtClean="0">
                <a:solidFill>
                  <a:schemeClr val="bg1">
                    <a:lumMod val="50000"/>
                  </a:schemeClr>
                </a:solidFill>
              </a:rPr>
              <a:t>ith</a:t>
            </a:r>
            <a:r>
              <a:rPr lang="de-DE" i="1" dirty="0" smtClean="0">
                <a:solidFill>
                  <a:schemeClr val="bg1">
                    <a:lumMod val="50000"/>
                  </a:schemeClr>
                </a:solidFill>
              </a:rPr>
              <a:t> </a:t>
            </a:r>
            <a:r>
              <a:rPr lang="de-DE" i="1" dirty="0" err="1" smtClean="0">
                <a:solidFill>
                  <a:schemeClr val="bg1">
                    <a:lumMod val="50000"/>
                  </a:schemeClr>
                </a:solidFill>
              </a:rPr>
              <a:t>SkinTransformer</a:t>
            </a:r>
            <a:r>
              <a:rPr lang="de-DE" i="1" dirty="0" smtClean="0">
                <a:solidFill>
                  <a:schemeClr val="bg1">
                    <a:lumMod val="50000"/>
                  </a:schemeClr>
                </a:solidFill>
              </a:rPr>
              <a:t> </a:t>
            </a:r>
            <a:r>
              <a:rPr lang="de-DE" i="1" dirty="0" err="1" smtClean="0">
                <a:solidFill>
                  <a:schemeClr val="bg1">
                    <a:lumMod val="50000"/>
                  </a:schemeClr>
                </a:solidFill>
              </a:rPr>
              <a:t>Plugin</a:t>
            </a:r>
            <a:r>
              <a:rPr lang="de-DE" i="1" dirty="0" smtClean="0">
                <a:solidFill>
                  <a:schemeClr val="bg1">
                    <a:lumMod val="50000"/>
                  </a:schemeClr>
                </a:solidFill>
              </a:rPr>
              <a:t>)</a:t>
            </a:r>
            <a:endParaRPr lang="de-DE" i="1" dirty="0">
              <a:solidFill>
                <a:schemeClr val="bg1">
                  <a:lumMod val="50000"/>
                </a:schemeClr>
              </a:solidFill>
            </a:endParaRPr>
          </a:p>
        </p:txBody>
      </p:sp>
    </p:spTree>
    <p:extLst>
      <p:ext uri="{BB962C8B-B14F-4D97-AF65-F5344CB8AC3E}">
        <p14:creationId xmlns:p14="http://schemas.microsoft.com/office/powerpoint/2010/main" val="20014453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Challenge Mobile Learning</a:t>
            </a:r>
            <a:br>
              <a:rPr lang="de-DE" dirty="0" smtClean="0"/>
            </a:br>
            <a:r>
              <a:rPr lang="de-DE" dirty="0" err="1" smtClean="0"/>
              <a:t>for</a:t>
            </a:r>
            <a:r>
              <a:rPr lang="de-DE" dirty="0" smtClean="0"/>
              <a:t> </a:t>
            </a:r>
            <a:r>
              <a:rPr lang="de-DE" dirty="0" err="1" smtClean="0"/>
              <a:t>iOS</a:t>
            </a:r>
            <a:r>
              <a:rPr lang="de-DE" dirty="0" smtClean="0"/>
              <a:t> </a:t>
            </a:r>
            <a:r>
              <a:rPr lang="de-DE" dirty="0" err="1" smtClean="0"/>
              <a:t>and</a:t>
            </a:r>
            <a:r>
              <a:rPr lang="de-DE" dirty="0" smtClean="0"/>
              <a:t> </a:t>
            </a:r>
            <a:r>
              <a:rPr lang="de-DE" dirty="0" err="1" smtClean="0"/>
              <a:t>Android</a:t>
            </a:r>
            <a:r>
              <a:rPr lang="de-DE" dirty="0" smtClean="0"/>
              <a:t> </a:t>
            </a:r>
            <a:endParaRPr lang="de-DE" dirty="0"/>
          </a:p>
        </p:txBody>
      </p:sp>
    </p:spTree>
    <p:extLst>
      <p:ext uri="{BB962C8B-B14F-4D97-AF65-F5344CB8AC3E}">
        <p14:creationId xmlns:p14="http://schemas.microsoft.com/office/powerpoint/2010/main" val="20989944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„Smart“ Web </a:t>
            </a:r>
            <a:r>
              <a:rPr lang="de-DE" dirty="0" err="1" smtClean="0"/>
              <a:t>Application</a:t>
            </a:r>
            <a:r>
              <a:rPr lang="de-DE" dirty="0" smtClean="0"/>
              <a:t> on iOS</a:t>
            </a:r>
            <a:endParaRPr lang="de-DE" dirty="0"/>
          </a:p>
        </p:txBody>
      </p:sp>
      <p:sp>
        <p:nvSpPr>
          <p:cNvPr id="3" name="Inhaltsplatzhalter 2"/>
          <p:cNvSpPr>
            <a:spLocks noGrp="1"/>
          </p:cNvSpPr>
          <p:nvPr>
            <p:ph sz="half" idx="1"/>
          </p:nvPr>
        </p:nvSpPr>
        <p:spPr>
          <a:xfrm>
            <a:off x="457200" y="1600200"/>
            <a:ext cx="3970784" cy="4525963"/>
          </a:xfrm>
        </p:spPr>
        <p:txBody>
          <a:bodyPr>
            <a:normAutofit fontScale="92500" lnSpcReduction="20000"/>
          </a:bodyPr>
          <a:lstStyle/>
          <a:p>
            <a:pPr marL="0" indent="0">
              <a:buNone/>
            </a:pPr>
            <a:endParaRPr lang="de-DE" dirty="0" smtClean="0"/>
          </a:p>
          <a:p>
            <a:r>
              <a:rPr lang="de-DE" dirty="0" smtClean="0"/>
              <a:t>Icon on Home Screen</a:t>
            </a:r>
          </a:p>
          <a:p>
            <a:r>
              <a:rPr lang="de-DE" dirty="0" err="1" smtClean="0"/>
              <a:t>No</a:t>
            </a:r>
            <a:r>
              <a:rPr lang="de-DE" dirty="0" smtClean="0"/>
              <a:t> Browser Elements</a:t>
            </a:r>
          </a:p>
          <a:p>
            <a:r>
              <a:rPr lang="de-DE" dirty="0" smtClean="0"/>
              <a:t>Zoom</a:t>
            </a:r>
          </a:p>
          <a:p>
            <a:r>
              <a:rPr lang="en-US" dirty="0" smtClean="0"/>
              <a:t>Remember</a:t>
            </a:r>
            <a:r>
              <a:rPr lang="de-DE" dirty="0" smtClean="0"/>
              <a:t> </a:t>
            </a:r>
            <a:r>
              <a:rPr lang="de-DE" dirty="0" err="1" smtClean="0"/>
              <a:t>login</a:t>
            </a:r>
            <a:r>
              <a:rPr lang="de-DE" dirty="0" smtClean="0"/>
              <a:t> </a:t>
            </a:r>
            <a:r>
              <a:rPr lang="de-DE" dirty="0" err="1" smtClean="0"/>
              <a:t>and</a:t>
            </a:r>
            <a:r>
              <a:rPr lang="de-DE" dirty="0" smtClean="0"/>
              <a:t> last </a:t>
            </a:r>
            <a:r>
              <a:rPr lang="de-DE" dirty="0" err="1" smtClean="0"/>
              <a:t>page</a:t>
            </a:r>
            <a:r>
              <a:rPr lang="de-DE" dirty="0" smtClean="0"/>
              <a:t> </a:t>
            </a:r>
            <a:r>
              <a:rPr lang="de-DE" dirty="0" err="1" smtClean="0"/>
              <a:t>when</a:t>
            </a:r>
            <a:r>
              <a:rPr lang="de-DE" dirty="0" smtClean="0"/>
              <a:t> </a:t>
            </a:r>
            <a:r>
              <a:rPr lang="de-DE" dirty="0" err="1" smtClean="0"/>
              <a:t>opened</a:t>
            </a:r>
            <a:r>
              <a:rPr lang="de-DE" dirty="0" smtClean="0"/>
              <a:t> </a:t>
            </a:r>
            <a:r>
              <a:rPr lang="de-DE" dirty="0" err="1" smtClean="0"/>
              <a:t>again</a:t>
            </a:r>
            <a:endParaRPr lang="de-DE" dirty="0" smtClean="0"/>
          </a:p>
          <a:p>
            <a:endParaRPr lang="de-DE" dirty="0" smtClean="0"/>
          </a:p>
          <a:p>
            <a:r>
              <a:rPr lang="de-DE" dirty="0" smtClean="0"/>
              <a:t>Keep Links in Web View </a:t>
            </a:r>
          </a:p>
          <a:p>
            <a:pPr lvl="1"/>
            <a:r>
              <a:rPr lang="de-DE" dirty="0" smtClean="0"/>
              <a:t>iOS </a:t>
            </a:r>
            <a:r>
              <a:rPr lang="de-DE" dirty="0" err="1" smtClean="0"/>
              <a:t>would</a:t>
            </a:r>
            <a:r>
              <a:rPr lang="de-DE" dirty="0" smtClean="0"/>
              <a:t> </a:t>
            </a:r>
            <a:r>
              <a:rPr lang="de-DE" dirty="0" err="1" smtClean="0"/>
              <a:t>switch</a:t>
            </a:r>
            <a:r>
              <a:rPr lang="de-DE" dirty="0" smtClean="0"/>
              <a:t> </a:t>
            </a:r>
            <a:r>
              <a:rPr lang="de-DE" dirty="0" err="1" smtClean="0"/>
              <a:t>to</a:t>
            </a:r>
            <a:r>
              <a:rPr lang="de-DE" dirty="0" smtClean="0"/>
              <a:t> Safari</a:t>
            </a:r>
          </a:p>
          <a:p>
            <a:pPr lvl="1"/>
            <a:r>
              <a:rPr lang="de-DE" dirty="0"/>
              <a:t>L</a:t>
            </a:r>
            <a:r>
              <a:rPr lang="de-DE" dirty="0" smtClean="0"/>
              <a:t>inks </a:t>
            </a:r>
            <a:r>
              <a:rPr lang="de-DE" dirty="0" err="1" smtClean="0"/>
              <a:t>are</a:t>
            </a:r>
            <a:r>
              <a:rPr lang="de-DE" dirty="0" smtClean="0"/>
              <a:t> </a:t>
            </a:r>
            <a:r>
              <a:rPr lang="de-DE" dirty="0" err="1" smtClean="0"/>
              <a:t>changed</a:t>
            </a:r>
            <a:r>
              <a:rPr lang="de-DE" dirty="0" smtClean="0"/>
              <a:t> </a:t>
            </a:r>
            <a:r>
              <a:rPr lang="de-DE" dirty="0" err="1" smtClean="0"/>
              <a:t>to</a:t>
            </a:r>
            <a:r>
              <a:rPr lang="de-DE" dirty="0"/>
              <a:t> </a:t>
            </a:r>
            <a:r>
              <a:rPr lang="de-DE" dirty="0" smtClean="0"/>
              <a:t>JavaScript </a:t>
            </a:r>
            <a:r>
              <a:rPr lang="de-DE" dirty="0" err="1" smtClean="0"/>
              <a:t>calls</a:t>
            </a:r>
            <a:endParaRPr lang="de-DE" dirty="0" smtClean="0"/>
          </a:p>
          <a:p>
            <a:pPr lvl="1"/>
            <a:r>
              <a:rPr lang="de-DE" dirty="0" smtClean="0"/>
              <a:t>See Code </a:t>
            </a:r>
            <a:r>
              <a:rPr lang="de-DE" dirty="0" err="1" smtClean="0"/>
              <a:t>Example</a:t>
            </a:r>
            <a:endParaRPr lang="de-DE" dirty="0" smtClean="0"/>
          </a:p>
          <a:p>
            <a:pPr marL="457200" lvl="1" indent="0">
              <a:buNone/>
            </a:pPr>
            <a:endParaRPr lang="de-DE" dirty="0" smtClean="0"/>
          </a:p>
          <a:p>
            <a:pPr marL="457200" lvl="1" indent="0">
              <a:buNone/>
            </a:pPr>
            <a:endParaRPr lang="de-DE" dirty="0"/>
          </a:p>
        </p:txBody>
      </p:sp>
      <p:pic>
        <p:nvPicPr>
          <p:cNvPr id="6" name="Inhaltsplatzhalter 5" descr="Bildschirmausschnitt"/>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68045" y="2852936"/>
            <a:ext cx="4230145" cy="3180500"/>
          </a:xfrm>
        </p:spPr>
      </p:pic>
      <p:sp>
        <p:nvSpPr>
          <p:cNvPr id="7" name="Textfeld 6"/>
          <p:cNvSpPr txBox="1"/>
          <p:nvPr/>
        </p:nvSpPr>
        <p:spPr>
          <a:xfrm>
            <a:off x="4644008" y="2403376"/>
            <a:ext cx="2291589" cy="369332"/>
          </a:xfrm>
          <a:prstGeom prst="rect">
            <a:avLst/>
          </a:prstGeom>
          <a:noFill/>
        </p:spPr>
        <p:txBody>
          <a:bodyPr wrap="none" rtlCol="0">
            <a:spAutoFit/>
          </a:bodyPr>
          <a:lstStyle/>
          <a:p>
            <a:r>
              <a:rPr lang="de-DE" i="1" dirty="0" err="1" smtClean="0">
                <a:solidFill>
                  <a:schemeClr val="bg1">
                    <a:lumMod val="50000"/>
                  </a:schemeClr>
                </a:solidFill>
              </a:rPr>
              <a:t>SkinTransformer</a:t>
            </a:r>
            <a:r>
              <a:rPr lang="de-DE" i="1" dirty="0" smtClean="0">
                <a:solidFill>
                  <a:schemeClr val="bg1">
                    <a:lumMod val="50000"/>
                  </a:schemeClr>
                </a:solidFill>
              </a:rPr>
              <a:t> Code:</a:t>
            </a:r>
            <a:endParaRPr lang="de-DE" i="1" dirty="0">
              <a:solidFill>
                <a:schemeClr val="bg1">
                  <a:lumMod val="50000"/>
                </a:schemeClr>
              </a:solidFill>
            </a:endParaRPr>
          </a:p>
        </p:txBody>
      </p:sp>
    </p:spTree>
    <p:extLst>
      <p:ext uri="{BB962C8B-B14F-4D97-AF65-F5344CB8AC3E}">
        <p14:creationId xmlns:p14="http://schemas.microsoft.com/office/powerpoint/2010/main" val="33030870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Offline Content on </a:t>
            </a:r>
            <a:r>
              <a:rPr lang="de-DE" dirty="0" err="1" smtClean="0"/>
              <a:t>the</a:t>
            </a:r>
            <a:r>
              <a:rPr lang="de-DE" dirty="0" smtClean="0"/>
              <a:t> Tablet</a:t>
            </a:r>
            <a:endParaRPr lang="de-DE" dirty="0"/>
          </a:p>
        </p:txBody>
      </p:sp>
      <p:sp>
        <p:nvSpPr>
          <p:cNvPr id="3" name="Inhaltsplatzhalter 2"/>
          <p:cNvSpPr>
            <a:spLocks noGrp="1"/>
          </p:cNvSpPr>
          <p:nvPr>
            <p:ph sz="half" idx="1"/>
          </p:nvPr>
        </p:nvSpPr>
        <p:spPr/>
        <p:txBody>
          <a:bodyPr>
            <a:normAutofit fontScale="92500"/>
          </a:bodyPr>
          <a:lstStyle/>
          <a:p>
            <a:r>
              <a:rPr lang="de-DE" dirty="0" smtClean="0"/>
              <a:t>Contents </a:t>
            </a:r>
            <a:r>
              <a:rPr lang="de-DE" dirty="0" err="1" smtClean="0"/>
              <a:t>are</a:t>
            </a:r>
            <a:r>
              <a:rPr lang="de-DE" dirty="0" smtClean="0"/>
              <a:t> </a:t>
            </a:r>
            <a:r>
              <a:rPr lang="de-DE" dirty="0" err="1" smtClean="0"/>
              <a:t>cached</a:t>
            </a:r>
            <a:r>
              <a:rPr lang="de-DE" dirty="0" smtClean="0"/>
              <a:t> on </a:t>
            </a:r>
            <a:r>
              <a:rPr lang="de-DE" dirty="0" err="1" smtClean="0"/>
              <a:t>the</a:t>
            </a:r>
            <a:r>
              <a:rPr lang="de-DE" dirty="0" smtClean="0"/>
              <a:t> </a:t>
            </a:r>
            <a:r>
              <a:rPr lang="de-DE" dirty="0" err="1" smtClean="0"/>
              <a:t>tablet</a:t>
            </a:r>
            <a:r>
              <a:rPr lang="de-DE" dirty="0" smtClean="0"/>
              <a:t> </a:t>
            </a:r>
            <a:r>
              <a:rPr lang="de-DE" dirty="0" err="1" smtClean="0"/>
              <a:t>when</a:t>
            </a:r>
            <a:r>
              <a:rPr lang="de-DE" dirty="0" smtClean="0"/>
              <a:t> </a:t>
            </a:r>
            <a:r>
              <a:rPr lang="de-DE" dirty="0" err="1" smtClean="0"/>
              <a:t>being</a:t>
            </a:r>
            <a:r>
              <a:rPr lang="de-DE" dirty="0" smtClean="0"/>
              <a:t> </a:t>
            </a:r>
            <a:r>
              <a:rPr lang="de-DE" dirty="0" err="1" smtClean="0"/>
              <a:t>listed</a:t>
            </a:r>
            <a:r>
              <a:rPr lang="de-DE" dirty="0" smtClean="0"/>
              <a:t> in a „</a:t>
            </a:r>
            <a:r>
              <a:rPr lang="de-DE" dirty="0" err="1" smtClean="0"/>
              <a:t>cache</a:t>
            </a:r>
            <a:r>
              <a:rPr lang="de-DE" dirty="0" smtClean="0"/>
              <a:t> manifest“ </a:t>
            </a:r>
            <a:r>
              <a:rPr lang="de-DE" dirty="0" err="1" smtClean="0"/>
              <a:t>file</a:t>
            </a:r>
            <a:endParaRPr lang="de-DE" dirty="0" smtClean="0"/>
          </a:p>
          <a:p>
            <a:endParaRPr lang="de-DE" dirty="0"/>
          </a:p>
          <a:p>
            <a:r>
              <a:rPr lang="de-DE" dirty="0" err="1" smtClean="0"/>
              <a:t>Added</a:t>
            </a:r>
            <a:r>
              <a:rPr lang="de-DE" dirty="0" smtClean="0"/>
              <a:t> a </a:t>
            </a:r>
            <a:r>
              <a:rPr lang="de-DE" dirty="0" err="1" smtClean="0"/>
              <a:t>function</a:t>
            </a:r>
            <a:r>
              <a:rPr lang="de-DE" dirty="0" smtClean="0"/>
              <a:t> </a:t>
            </a:r>
            <a:r>
              <a:rPr lang="de-DE" dirty="0" err="1" smtClean="0"/>
              <a:t>to</a:t>
            </a:r>
            <a:r>
              <a:rPr lang="de-DE" dirty="0" smtClean="0"/>
              <a:t> </a:t>
            </a:r>
            <a:r>
              <a:rPr lang="de-DE" dirty="0" err="1" smtClean="0"/>
              <a:t>create</a:t>
            </a:r>
            <a:r>
              <a:rPr lang="de-DE" dirty="0" smtClean="0"/>
              <a:t> </a:t>
            </a:r>
            <a:r>
              <a:rPr lang="de-DE" dirty="0" err="1" smtClean="0"/>
              <a:t>the</a:t>
            </a:r>
            <a:r>
              <a:rPr lang="de-DE" dirty="0" smtClean="0"/>
              <a:t> </a:t>
            </a:r>
            <a:r>
              <a:rPr lang="de-DE" dirty="0" err="1" smtClean="0"/>
              <a:t>cache</a:t>
            </a:r>
            <a:r>
              <a:rPr lang="de-DE" dirty="0" smtClean="0"/>
              <a:t> manifest</a:t>
            </a:r>
          </a:p>
          <a:p>
            <a:r>
              <a:rPr lang="de-DE" dirty="0" err="1" smtClean="0"/>
              <a:t>Added</a:t>
            </a:r>
            <a:r>
              <a:rPr lang="de-DE" dirty="0" smtClean="0"/>
              <a:t> a </a:t>
            </a:r>
            <a:r>
              <a:rPr lang="de-DE" dirty="0" err="1" smtClean="0"/>
              <a:t>new</a:t>
            </a:r>
            <a:r>
              <a:rPr lang="de-DE" dirty="0" smtClean="0"/>
              <a:t> </a:t>
            </a:r>
            <a:r>
              <a:rPr lang="de-DE" dirty="0" err="1" smtClean="0"/>
              <a:t>starting</a:t>
            </a:r>
            <a:r>
              <a:rPr lang="de-DE" dirty="0" smtClean="0"/>
              <a:t> </a:t>
            </a:r>
            <a:r>
              <a:rPr lang="de-DE" dirty="0" err="1" smtClean="0"/>
              <a:t>page</a:t>
            </a:r>
            <a:r>
              <a:rPr lang="de-DE" dirty="0" smtClean="0"/>
              <a:t> </a:t>
            </a:r>
            <a:r>
              <a:rPr lang="de-DE" dirty="0" err="1" smtClean="0"/>
              <a:t>for</a:t>
            </a:r>
            <a:r>
              <a:rPr lang="de-DE" dirty="0" smtClean="0"/>
              <a:t> HTML </a:t>
            </a:r>
            <a:r>
              <a:rPr lang="de-DE" dirty="0" err="1" smtClean="0"/>
              <a:t>learning</a:t>
            </a:r>
            <a:r>
              <a:rPr lang="de-DE" dirty="0" smtClean="0"/>
              <a:t> </a:t>
            </a:r>
            <a:r>
              <a:rPr lang="de-DE" dirty="0" err="1" smtClean="0"/>
              <a:t>modules</a:t>
            </a:r>
            <a:endParaRPr lang="de-DE" dirty="0"/>
          </a:p>
        </p:txBody>
      </p:sp>
      <p:pic>
        <p:nvPicPr>
          <p:cNvPr id="1026" name="Picture 2" descr="ipad frame portrait by ryokk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8916" y="1628800"/>
            <a:ext cx="3916430" cy="49287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4849" y="2204864"/>
            <a:ext cx="2813575" cy="437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Inhaltsplatzhalter 10" descr="Bildschirmausschnitt"/>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5574849" y="2780928"/>
            <a:ext cx="2750705" cy="1872208"/>
          </a:xfrm>
        </p:spPr>
      </p:pic>
    </p:spTree>
    <p:extLst>
      <p:ext uri="{BB962C8B-B14F-4D97-AF65-F5344CB8AC3E}">
        <p14:creationId xmlns:p14="http://schemas.microsoft.com/office/powerpoint/2010/main" val="5160774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Content Embedding in Native App</a:t>
            </a:r>
            <a:br>
              <a:rPr lang="de-DE" dirty="0" smtClean="0"/>
            </a:br>
            <a:r>
              <a:rPr lang="de-DE" dirty="0" err="1" smtClean="0"/>
              <a:t>Android</a:t>
            </a:r>
            <a:endParaRPr lang="de-DE" dirty="0"/>
          </a:p>
        </p:txBody>
      </p:sp>
      <p:sp>
        <p:nvSpPr>
          <p:cNvPr id="3" name="Inhaltsplatzhalter 2"/>
          <p:cNvSpPr>
            <a:spLocks noGrp="1"/>
          </p:cNvSpPr>
          <p:nvPr>
            <p:ph sz="half" idx="1"/>
          </p:nvPr>
        </p:nvSpPr>
        <p:spPr/>
        <p:txBody>
          <a:bodyPr/>
          <a:lstStyle/>
          <a:p>
            <a:r>
              <a:rPr lang="de-DE" dirty="0" smtClean="0"/>
              <a:t>Simple Service </a:t>
            </a:r>
            <a:r>
              <a:rPr lang="de-DE" dirty="0" err="1" smtClean="0"/>
              <a:t>called</a:t>
            </a:r>
            <a:r>
              <a:rPr lang="de-DE" dirty="0" smtClean="0"/>
              <a:t> </a:t>
            </a:r>
            <a:r>
              <a:rPr lang="de-DE" dirty="0" err="1" smtClean="0"/>
              <a:t>by</a:t>
            </a:r>
            <a:r>
              <a:rPr lang="de-DE" dirty="0" smtClean="0"/>
              <a:t> </a:t>
            </a:r>
            <a:r>
              <a:rPr lang="de-DE" dirty="0" err="1" smtClean="0"/>
              <a:t>the</a:t>
            </a:r>
            <a:r>
              <a:rPr lang="de-DE" dirty="0" smtClean="0"/>
              <a:t> App</a:t>
            </a:r>
          </a:p>
          <a:p>
            <a:r>
              <a:rPr lang="de-DE" dirty="0" err="1" smtClean="0"/>
              <a:t>Stateless</a:t>
            </a:r>
            <a:r>
              <a:rPr lang="de-DE" dirty="0" smtClean="0"/>
              <a:t> </a:t>
            </a:r>
            <a:r>
              <a:rPr lang="de-DE" dirty="0" err="1" smtClean="0"/>
              <a:t>authentication</a:t>
            </a:r>
            <a:r>
              <a:rPr lang="de-DE" dirty="0" smtClean="0"/>
              <a:t> </a:t>
            </a:r>
            <a:r>
              <a:rPr lang="de-DE" dirty="0" err="1" smtClean="0"/>
              <a:t>with</a:t>
            </a:r>
            <a:r>
              <a:rPr lang="de-DE" dirty="0" smtClean="0"/>
              <a:t> </a:t>
            </a:r>
            <a:r>
              <a:rPr lang="de-DE" dirty="0" err="1" smtClean="0"/>
              <a:t>every</a:t>
            </a:r>
            <a:r>
              <a:rPr lang="de-DE" dirty="0" smtClean="0"/>
              <a:t> </a:t>
            </a:r>
            <a:r>
              <a:rPr lang="de-DE" dirty="0" err="1" smtClean="0"/>
              <a:t>request</a:t>
            </a:r>
            <a:endParaRPr lang="de-DE" dirty="0" smtClean="0"/>
          </a:p>
          <a:p>
            <a:r>
              <a:rPr lang="de-DE" dirty="0" smtClean="0"/>
              <a:t>Query </a:t>
            </a:r>
            <a:r>
              <a:rPr lang="de-DE" dirty="0" err="1" smtClean="0"/>
              <a:t>for</a:t>
            </a:r>
            <a:r>
              <a:rPr lang="de-DE" dirty="0" smtClean="0"/>
              <a:t> </a:t>
            </a:r>
            <a:r>
              <a:rPr lang="de-DE" dirty="0" err="1" smtClean="0"/>
              <a:t>available</a:t>
            </a:r>
            <a:r>
              <a:rPr lang="de-DE" dirty="0" smtClean="0"/>
              <a:t> </a:t>
            </a:r>
            <a:r>
              <a:rPr lang="de-DE" dirty="0" err="1" smtClean="0"/>
              <a:t>contents</a:t>
            </a:r>
            <a:endParaRPr lang="de-DE" dirty="0" smtClean="0"/>
          </a:p>
          <a:p>
            <a:r>
              <a:rPr lang="de-DE" dirty="0" smtClean="0"/>
              <a:t>JSON </a:t>
            </a:r>
            <a:r>
              <a:rPr lang="de-DE" dirty="0" err="1" smtClean="0"/>
              <a:t>encoded</a:t>
            </a:r>
            <a:r>
              <a:rPr lang="de-DE" dirty="0" smtClean="0"/>
              <a:t> </a:t>
            </a:r>
            <a:r>
              <a:rPr lang="de-DE" dirty="0" err="1" smtClean="0"/>
              <a:t>data</a:t>
            </a:r>
            <a:r>
              <a:rPr lang="de-DE" dirty="0" smtClean="0"/>
              <a:t> </a:t>
            </a:r>
            <a:r>
              <a:rPr lang="de-DE" dirty="0" err="1" smtClean="0"/>
              <a:t>transfer</a:t>
            </a:r>
            <a:endParaRPr lang="de-DE" dirty="0"/>
          </a:p>
        </p:txBody>
      </p:sp>
      <p:sp>
        <p:nvSpPr>
          <p:cNvPr id="4" name="Inhaltsplatzhalter 3"/>
          <p:cNvSpPr>
            <a:spLocks noGrp="1"/>
          </p:cNvSpPr>
          <p:nvPr>
            <p:ph sz="half" idx="2"/>
          </p:nvPr>
        </p:nvSpPr>
        <p:spPr>
          <a:xfrm>
            <a:off x="4716016" y="2708920"/>
            <a:ext cx="4038600" cy="2913187"/>
          </a:xfrm>
        </p:spPr>
        <p:style>
          <a:lnRef idx="2">
            <a:schemeClr val="accent1">
              <a:shade val="50000"/>
            </a:schemeClr>
          </a:lnRef>
          <a:fillRef idx="1">
            <a:schemeClr val="accent1"/>
          </a:fillRef>
          <a:effectRef idx="0">
            <a:schemeClr val="accent1"/>
          </a:effectRef>
          <a:fontRef idx="minor">
            <a:schemeClr val="lt1"/>
          </a:fontRef>
        </p:style>
        <p:txBody>
          <a:bodyPr/>
          <a:lstStyle/>
          <a:p>
            <a:pPr marL="0" indent="0">
              <a:buNone/>
            </a:pPr>
            <a:r>
              <a:rPr lang="de-DE" dirty="0" err="1" smtClean="0"/>
              <a:t>Functions</a:t>
            </a:r>
            <a:r>
              <a:rPr lang="de-DE" dirty="0" smtClean="0"/>
              <a:t>:</a:t>
            </a:r>
          </a:p>
          <a:p>
            <a:r>
              <a:rPr lang="de-DE" dirty="0" err="1" smtClean="0"/>
              <a:t>Get</a:t>
            </a:r>
            <a:r>
              <a:rPr lang="de-DE" dirty="0" smtClean="0"/>
              <a:t> all </a:t>
            </a:r>
            <a:r>
              <a:rPr lang="de-DE" dirty="0" err="1" smtClean="0"/>
              <a:t>readable</a:t>
            </a:r>
            <a:r>
              <a:rPr lang="de-DE" dirty="0" smtClean="0"/>
              <a:t> HTML Learning Modules </a:t>
            </a:r>
          </a:p>
          <a:p>
            <a:r>
              <a:rPr lang="de-DE" dirty="0" err="1" smtClean="0"/>
              <a:t>Get</a:t>
            </a:r>
            <a:r>
              <a:rPr lang="de-DE" dirty="0" smtClean="0"/>
              <a:t> all Files in a HTML </a:t>
            </a:r>
            <a:r>
              <a:rPr lang="de-DE" dirty="0" err="1" smtClean="0"/>
              <a:t>learning</a:t>
            </a:r>
            <a:r>
              <a:rPr lang="de-DE" dirty="0" smtClean="0"/>
              <a:t> Module</a:t>
            </a:r>
          </a:p>
          <a:p>
            <a:r>
              <a:rPr lang="de-DE" dirty="0" err="1" smtClean="0"/>
              <a:t>Get</a:t>
            </a:r>
            <a:r>
              <a:rPr lang="de-DE" dirty="0" smtClean="0"/>
              <a:t> all </a:t>
            </a:r>
            <a:r>
              <a:rPr lang="de-DE" dirty="0" err="1" smtClean="0"/>
              <a:t>visible</a:t>
            </a:r>
            <a:r>
              <a:rPr lang="de-DE" dirty="0" smtClean="0"/>
              <a:t> Forums</a:t>
            </a:r>
            <a:endParaRPr lang="de-DE" dirty="0"/>
          </a:p>
        </p:txBody>
      </p:sp>
    </p:spTree>
    <p:extLst>
      <p:ext uri="{BB962C8B-B14F-4D97-AF65-F5344CB8AC3E}">
        <p14:creationId xmlns:p14="http://schemas.microsoft.com/office/powerpoint/2010/main" val="13364828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Bild 3"/>
          <p:cNvPicPr>
            <a:picLocks noChangeAspect="1"/>
          </p:cNvPicPr>
          <p:nvPr/>
        </p:nvPicPr>
        <p:blipFill>
          <a:blip r:embed="rId2"/>
          <a:stretch>
            <a:fillRect/>
          </a:stretch>
        </p:blipFill>
        <p:spPr>
          <a:xfrm>
            <a:off x="1187624" y="1628800"/>
            <a:ext cx="7095772" cy="3991372"/>
          </a:xfrm>
          <a:prstGeom prst="rect">
            <a:avLst/>
          </a:prstGeom>
        </p:spPr>
      </p:pic>
    </p:spTree>
    <p:extLst>
      <p:ext uri="{BB962C8B-B14F-4D97-AF65-F5344CB8AC3E}">
        <p14:creationId xmlns:p14="http://schemas.microsoft.com/office/powerpoint/2010/main" val="14150953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7" name="Bild 6" descr="Screenshot_setting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556792"/>
            <a:ext cx="7164288" cy="4029912"/>
          </a:xfrm>
          <a:prstGeom prst="rect">
            <a:avLst/>
          </a:prstGeom>
        </p:spPr>
      </p:pic>
    </p:spTree>
    <p:extLst>
      <p:ext uri="{BB962C8B-B14F-4D97-AF65-F5344CB8AC3E}">
        <p14:creationId xmlns:p14="http://schemas.microsoft.com/office/powerpoint/2010/main" val="29974538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5" name="Bild 4"/>
          <p:cNvPicPr>
            <a:picLocks noChangeAspect="1"/>
          </p:cNvPicPr>
          <p:nvPr/>
        </p:nvPicPr>
        <p:blipFill>
          <a:blip r:embed="rId2"/>
          <a:stretch>
            <a:fillRect/>
          </a:stretch>
        </p:blipFill>
        <p:spPr>
          <a:xfrm>
            <a:off x="971600" y="1628800"/>
            <a:ext cx="7377024" cy="4149576"/>
          </a:xfrm>
          <a:prstGeom prst="rect">
            <a:avLst/>
          </a:prstGeom>
        </p:spPr>
      </p:pic>
    </p:spTree>
    <p:extLst>
      <p:ext uri="{BB962C8B-B14F-4D97-AF65-F5344CB8AC3E}">
        <p14:creationId xmlns:p14="http://schemas.microsoft.com/office/powerpoint/2010/main" val="40221070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Learning Units </a:t>
            </a:r>
            <a:r>
              <a:rPr lang="de-DE" dirty="0" err="1"/>
              <a:t>O</a:t>
            </a:r>
            <a:r>
              <a:rPr lang="de-DE" dirty="0" err="1" smtClean="0"/>
              <a:t>verview</a:t>
            </a:r>
            <a:endParaRPr lang="de-DE" dirty="0"/>
          </a:p>
        </p:txBody>
      </p:sp>
      <p:pic>
        <p:nvPicPr>
          <p:cNvPr id="4" name="Bild 3"/>
          <p:cNvPicPr>
            <a:picLocks noChangeAspect="1"/>
          </p:cNvPicPr>
          <p:nvPr/>
        </p:nvPicPr>
        <p:blipFill>
          <a:blip r:embed="rId2"/>
          <a:stretch>
            <a:fillRect/>
          </a:stretch>
        </p:blipFill>
        <p:spPr>
          <a:xfrm>
            <a:off x="755576" y="1628800"/>
            <a:ext cx="7652342" cy="4304443"/>
          </a:xfrm>
          <a:prstGeom prst="rect">
            <a:avLst/>
          </a:prstGeom>
        </p:spPr>
      </p:pic>
    </p:spTree>
    <p:extLst>
      <p:ext uri="{BB962C8B-B14F-4D97-AF65-F5344CB8AC3E}">
        <p14:creationId xmlns:p14="http://schemas.microsoft.com/office/powerpoint/2010/main" val="717422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G:\GRAFIK\Photos\bilddatenbanken\fotolia\senioren\Chariclo .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76432" y="-434284"/>
            <a:ext cx="4087211" cy="2724956"/>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descr="G:\GRAFIK\Photos\bilddatenbanken\fotolia\senioren\Yuri Arcurs_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6433" y="1493583"/>
            <a:ext cx="4087211" cy="2968762"/>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G:\GRAFIK\Photos\bilddatenbanken\fotolia\senioren\rubig-phot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9028" y="2985709"/>
            <a:ext cx="3935238" cy="2623249"/>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G:\GRAFIK\Photos\bilddatenbanken\fotolia\senioren\micromonkey .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208269"/>
            <a:ext cx="5176433" cy="34509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older_people_play_scrabb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6449" y="5434278"/>
            <a:ext cx="2127250" cy="141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Bild 11"/>
          <p:cNvPicPr>
            <a:picLocks noChangeAspect="1"/>
          </p:cNvPicPr>
          <p:nvPr/>
        </p:nvPicPr>
        <p:blipFill>
          <a:blip r:embed="rId7"/>
          <a:stretch>
            <a:fillRect/>
          </a:stretch>
        </p:blipFill>
        <p:spPr>
          <a:xfrm>
            <a:off x="2419028" y="5172997"/>
            <a:ext cx="2540430" cy="1690540"/>
          </a:xfrm>
          <a:prstGeom prst="rect">
            <a:avLst/>
          </a:prstGeom>
        </p:spPr>
      </p:pic>
      <p:pic>
        <p:nvPicPr>
          <p:cNvPr id="4098" name="Picture 2" descr="G:\GRAFIK\Photos\bilddatenbanken\fotolia\senioren\Anna Lury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74409" y="3352874"/>
            <a:ext cx="2858136" cy="190542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G:\GRAFIK\Photos\bilddatenbanken\fotolia\senioren\Robert Kneschke_4.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3248223"/>
            <a:ext cx="2531592" cy="3615314"/>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Bildergebnis für juan carlos spanien re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74409" y="5251716"/>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5831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10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10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10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09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410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10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endParaRPr lang="de-DE"/>
          </a:p>
        </p:txBody>
      </p:sp>
      <p:pic>
        <p:nvPicPr>
          <p:cNvPr id="6" name="Bild 5" descr="Screenshot_lernmodul-geöffn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772816"/>
            <a:ext cx="7380312" cy="4151426"/>
          </a:xfrm>
          <a:prstGeom prst="rect">
            <a:avLst/>
          </a:prstGeom>
        </p:spPr>
      </p:pic>
    </p:spTree>
    <p:extLst>
      <p:ext uri="{BB962C8B-B14F-4D97-AF65-F5344CB8AC3E}">
        <p14:creationId xmlns:p14="http://schemas.microsoft.com/office/powerpoint/2010/main" val="18913354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Summary</a:t>
            </a:r>
            <a:endParaRPr lang="de-DE" dirty="0"/>
          </a:p>
        </p:txBody>
      </p:sp>
      <p:sp>
        <p:nvSpPr>
          <p:cNvPr id="3" name="Inhaltsplatzhalter 2"/>
          <p:cNvSpPr>
            <a:spLocks noGrp="1"/>
          </p:cNvSpPr>
          <p:nvPr>
            <p:ph idx="1"/>
          </p:nvPr>
        </p:nvSpPr>
        <p:spPr/>
        <p:txBody>
          <a:bodyPr>
            <a:normAutofit/>
          </a:bodyPr>
          <a:lstStyle/>
          <a:p>
            <a:r>
              <a:rPr lang="de-DE" dirty="0" err="1" smtClean="0"/>
              <a:t>Challenging</a:t>
            </a:r>
            <a:r>
              <a:rPr lang="de-DE" dirty="0" smtClean="0"/>
              <a:t> </a:t>
            </a:r>
            <a:r>
              <a:rPr lang="de-DE" dirty="0" err="1" smtClean="0"/>
              <a:t>group</a:t>
            </a:r>
            <a:r>
              <a:rPr lang="de-DE" dirty="0" smtClean="0"/>
              <a:t>, </a:t>
            </a:r>
            <a:r>
              <a:rPr lang="de-DE" dirty="0" err="1" smtClean="0"/>
              <a:t>challenging</a:t>
            </a:r>
            <a:r>
              <a:rPr lang="de-DE" dirty="0" smtClean="0"/>
              <a:t> </a:t>
            </a:r>
            <a:r>
              <a:rPr lang="de-DE" dirty="0" err="1" smtClean="0"/>
              <a:t>re</a:t>
            </a:r>
            <a:r>
              <a:rPr lang="de-DE" dirty="0" smtClean="0"/>
              <a:t>-</a:t>
            </a:r>
            <a:r>
              <a:rPr lang="de-DE" dirty="0" smtClean="0"/>
              <a:t>design</a:t>
            </a:r>
          </a:p>
          <a:p>
            <a:r>
              <a:rPr lang="de-DE" dirty="0" smtClean="0"/>
              <a:t>Bi-</a:t>
            </a:r>
            <a:r>
              <a:rPr lang="de-DE" dirty="0" err="1" smtClean="0"/>
              <a:t>directional</a:t>
            </a:r>
            <a:r>
              <a:rPr lang="de-DE" dirty="0" smtClean="0"/>
              <a:t> </a:t>
            </a:r>
            <a:r>
              <a:rPr lang="de-DE" dirty="0" err="1" smtClean="0"/>
              <a:t>process</a:t>
            </a:r>
            <a:endParaRPr lang="de-DE" dirty="0" smtClean="0"/>
          </a:p>
          <a:p>
            <a:r>
              <a:rPr lang="de-DE" dirty="0" err="1" smtClean="0"/>
              <a:t>Leading</a:t>
            </a:r>
            <a:r>
              <a:rPr lang="de-DE" dirty="0" smtClean="0"/>
              <a:t> </a:t>
            </a:r>
            <a:r>
              <a:rPr lang="de-DE" dirty="0" err="1" smtClean="0"/>
              <a:t>to</a:t>
            </a:r>
            <a:r>
              <a:rPr lang="de-DE" dirty="0" smtClean="0"/>
              <a:t>...</a:t>
            </a:r>
            <a:endParaRPr lang="de-DE" dirty="0" smtClean="0"/>
          </a:p>
          <a:p>
            <a:pPr lvl="1"/>
            <a:r>
              <a:rPr lang="de-DE" dirty="0" err="1" smtClean="0"/>
              <a:t>Simplication</a:t>
            </a:r>
            <a:r>
              <a:rPr lang="de-DE" dirty="0" smtClean="0"/>
              <a:t> / easy </a:t>
            </a:r>
            <a:r>
              <a:rPr lang="de-DE" dirty="0" err="1" smtClean="0"/>
              <a:t>to</a:t>
            </a:r>
            <a:r>
              <a:rPr lang="de-DE" dirty="0" smtClean="0"/>
              <a:t> </a:t>
            </a:r>
            <a:r>
              <a:rPr lang="de-DE" smtClean="0"/>
              <a:t>use</a:t>
            </a:r>
            <a:endParaRPr lang="de-DE" dirty="0" smtClean="0"/>
          </a:p>
          <a:p>
            <a:pPr lvl="1"/>
            <a:r>
              <a:rPr lang="de-DE" dirty="0" smtClean="0"/>
              <a:t>Offline </a:t>
            </a:r>
            <a:r>
              <a:rPr lang="de-DE" dirty="0" err="1" smtClean="0"/>
              <a:t>possibilities</a:t>
            </a:r>
            <a:endParaRPr lang="de-DE" dirty="0" smtClean="0"/>
          </a:p>
          <a:p>
            <a:pPr lvl="1"/>
            <a:r>
              <a:rPr lang="de-DE" dirty="0" smtClean="0"/>
              <a:t>Different </a:t>
            </a:r>
            <a:r>
              <a:rPr lang="de-DE" dirty="0" err="1" smtClean="0"/>
              <a:t>languages</a:t>
            </a:r>
            <a:r>
              <a:rPr lang="de-DE" dirty="0" smtClean="0"/>
              <a:t> </a:t>
            </a:r>
          </a:p>
          <a:p>
            <a:pPr lvl="1"/>
            <a:r>
              <a:rPr lang="de-DE" dirty="0" err="1" smtClean="0"/>
              <a:t>Continuous</a:t>
            </a:r>
            <a:r>
              <a:rPr lang="de-DE" dirty="0" smtClean="0"/>
              <a:t> </a:t>
            </a:r>
            <a:r>
              <a:rPr lang="de-DE" dirty="0" err="1" smtClean="0"/>
              <a:t>content</a:t>
            </a:r>
            <a:r>
              <a:rPr lang="de-DE" dirty="0" smtClean="0"/>
              <a:t> update (</a:t>
            </a:r>
            <a:r>
              <a:rPr lang="de-DE" dirty="0" err="1" smtClean="0"/>
              <a:t>forum</a:t>
            </a:r>
            <a:r>
              <a:rPr lang="de-DE" dirty="0" smtClean="0"/>
              <a:t> </a:t>
            </a:r>
            <a:r>
              <a:rPr lang="de-DE" dirty="0" err="1" smtClean="0"/>
              <a:t>and</a:t>
            </a:r>
            <a:r>
              <a:rPr lang="de-DE" dirty="0" smtClean="0"/>
              <a:t> </a:t>
            </a:r>
            <a:r>
              <a:rPr lang="de-DE" dirty="0" err="1" smtClean="0"/>
              <a:t>learning</a:t>
            </a:r>
            <a:r>
              <a:rPr lang="de-DE" dirty="0" smtClean="0"/>
              <a:t> </a:t>
            </a:r>
            <a:r>
              <a:rPr lang="de-DE" dirty="0" err="1" smtClean="0"/>
              <a:t>materials</a:t>
            </a:r>
            <a:r>
              <a:rPr lang="de-DE" dirty="0" smtClean="0"/>
              <a:t>)</a:t>
            </a:r>
          </a:p>
          <a:p>
            <a:pPr lvl="1"/>
            <a:endParaRPr lang="de-DE" dirty="0"/>
          </a:p>
        </p:txBody>
      </p:sp>
    </p:spTree>
    <p:extLst>
      <p:ext uri="{BB962C8B-B14F-4D97-AF65-F5344CB8AC3E}">
        <p14:creationId xmlns:p14="http://schemas.microsoft.com/office/powerpoint/2010/main" val="42743300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p:txBody>
          <a:bodyPr>
            <a:normAutofit fontScale="92500" lnSpcReduction="20000"/>
          </a:bodyPr>
          <a:lstStyle/>
          <a:p>
            <a:pPr eaLnBrk="1" hangingPunct="1">
              <a:buFont typeface="Wingdings" charset="0"/>
              <a:buNone/>
            </a:pPr>
            <a:r>
              <a:rPr lang="de-DE" dirty="0" err="1">
                <a:latin typeface="AvantGarde Md BT" charset="0"/>
              </a:rPr>
              <a:t>Thank</a:t>
            </a:r>
            <a:r>
              <a:rPr lang="de-DE" dirty="0">
                <a:latin typeface="AvantGarde Md BT" charset="0"/>
              </a:rPr>
              <a:t> </a:t>
            </a:r>
            <a:r>
              <a:rPr lang="de-DE" dirty="0" err="1">
                <a:latin typeface="AvantGarde Md BT" charset="0"/>
              </a:rPr>
              <a:t>you</a:t>
            </a:r>
            <a:r>
              <a:rPr lang="de-DE" dirty="0">
                <a:latin typeface="AvantGarde Md BT" charset="0"/>
              </a:rPr>
              <a:t> </a:t>
            </a:r>
            <a:r>
              <a:rPr lang="de-DE" dirty="0" err="1">
                <a:latin typeface="AvantGarde Md BT" charset="0"/>
              </a:rPr>
              <a:t>for</a:t>
            </a:r>
            <a:r>
              <a:rPr lang="de-DE" dirty="0">
                <a:latin typeface="AvantGarde Md BT" charset="0"/>
              </a:rPr>
              <a:t> </a:t>
            </a:r>
            <a:r>
              <a:rPr lang="de-DE" dirty="0" err="1">
                <a:latin typeface="AvantGarde Md BT" charset="0"/>
              </a:rPr>
              <a:t>your</a:t>
            </a:r>
            <a:r>
              <a:rPr lang="de-DE" dirty="0">
                <a:latin typeface="AvantGarde Md BT" charset="0"/>
              </a:rPr>
              <a:t> time!</a:t>
            </a:r>
          </a:p>
          <a:p>
            <a:pPr eaLnBrk="1" hangingPunct="1">
              <a:buFont typeface="Wingdings" charset="0"/>
              <a:buNone/>
            </a:pPr>
            <a:endParaRPr lang="de-DE" dirty="0">
              <a:latin typeface="AvantGarde Md BT" charset="0"/>
            </a:endParaRPr>
          </a:p>
          <a:p>
            <a:pPr eaLnBrk="1" hangingPunct="1">
              <a:buFont typeface="Wingdings" charset="0"/>
              <a:buNone/>
            </a:pPr>
            <a:r>
              <a:rPr lang="de-DE" dirty="0">
                <a:latin typeface="AvantGarde Md BT" charset="0"/>
                <a:hlinkClick r:id="rId3"/>
              </a:rPr>
              <a:t>f</a:t>
            </a:r>
            <a:r>
              <a:rPr lang="de-DE" dirty="0" smtClean="0">
                <a:latin typeface="AvantGarde Md BT" charset="0"/>
                <a:hlinkClick r:id="rId3"/>
              </a:rPr>
              <a:t>red.neumann@fau.de</a:t>
            </a:r>
          </a:p>
          <a:p>
            <a:pPr eaLnBrk="1" hangingPunct="1">
              <a:buFont typeface="Wingdings" charset="0"/>
              <a:buNone/>
            </a:pPr>
            <a:r>
              <a:rPr lang="de-DE" dirty="0" smtClean="0">
                <a:latin typeface="AvantGarde Md BT" charset="0"/>
                <a:hlinkClick r:id="rId3"/>
              </a:rPr>
              <a:t>michael.zwanziger@fau.de</a:t>
            </a:r>
          </a:p>
          <a:p>
            <a:pPr eaLnBrk="1" hangingPunct="1">
              <a:buFont typeface="Wingdings" charset="0"/>
              <a:buNone/>
            </a:pPr>
            <a:r>
              <a:rPr lang="de-DE" dirty="0" smtClean="0">
                <a:latin typeface="AvantGarde Md BT" charset="0"/>
                <a:hlinkClick r:id="rId4"/>
              </a:rPr>
              <a:t>sonia.hetzner@fau.de</a:t>
            </a:r>
            <a:endParaRPr lang="de-DE" dirty="0" smtClean="0">
              <a:latin typeface="AvantGarde Md BT" charset="0"/>
            </a:endParaRPr>
          </a:p>
          <a:p>
            <a:pPr eaLnBrk="1" hangingPunct="1">
              <a:buFont typeface="Wingdings" charset="0"/>
              <a:buNone/>
            </a:pPr>
            <a:endParaRPr lang="de-DE" dirty="0" smtClean="0">
              <a:latin typeface="AvantGarde Md BT" charset="0"/>
              <a:hlinkClick r:id="rId5"/>
            </a:endParaRPr>
          </a:p>
          <a:p>
            <a:pPr algn="r" eaLnBrk="1" hangingPunct="1">
              <a:buFont typeface="Wingdings" charset="0"/>
              <a:buNone/>
            </a:pPr>
            <a:r>
              <a:rPr lang="de-DE" dirty="0" smtClean="0">
                <a:latin typeface="AvantGarde Md BT" charset="0"/>
                <a:hlinkClick r:id="rId5"/>
              </a:rPr>
              <a:t>www.senapp.eu</a:t>
            </a:r>
            <a:endParaRPr lang="de-DE" dirty="0" smtClean="0">
              <a:latin typeface="AvantGarde Md BT" charset="0"/>
            </a:endParaRPr>
          </a:p>
          <a:p>
            <a:pPr algn="r" eaLnBrk="1" hangingPunct="1">
              <a:buFont typeface="Wingdings" charset="0"/>
              <a:buNone/>
            </a:pPr>
            <a:endParaRPr lang="de-DE" dirty="0">
              <a:latin typeface="AvantGarde Md BT" charset="0"/>
            </a:endParaRPr>
          </a:p>
          <a:p>
            <a:pPr algn="r" eaLnBrk="1" hangingPunct="1">
              <a:buFont typeface="Wingdings" charset="0"/>
              <a:buNone/>
            </a:pPr>
            <a:r>
              <a:rPr lang="de-DE" dirty="0" smtClean="0">
                <a:latin typeface="AvantGarde Md BT" charset="0"/>
                <a:hlinkClick r:id="rId6"/>
              </a:rPr>
              <a:t>www.ili.fau.de</a:t>
            </a:r>
            <a:endParaRPr lang="de-DE" dirty="0" smtClean="0">
              <a:latin typeface="AvantGarde Md BT" charset="0"/>
            </a:endParaRPr>
          </a:p>
          <a:p>
            <a:pPr eaLnBrk="1" hangingPunct="1">
              <a:buFont typeface="Wingdings" charset="0"/>
              <a:buNone/>
            </a:pPr>
            <a:endParaRPr lang="de-DE" dirty="0">
              <a:latin typeface="AvantGarde Md BT" charset="0"/>
            </a:endParaRPr>
          </a:p>
          <a:p>
            <a:pPr eaLnBrk="1" hangingPunct="1">
              <a:buFont typeface="Wingdings" charset="0"/>
              <a:buNone/>
            </a:pPr>
            <a:endParaRPr lang="de-DE" dirty="0">
              <a:latin typeface="AvantGarde Md BT" charset="0"/>
            </a:endParaRPr>
          </a:p>
        </p:txBody>
      </p:sp>
      <p:sp>
        <p:nvSpPr>
          <p:cNvPr id="3" name="Datumsplatzhalter 3"/>
          <p:cNvSpPr>
            <a:spLocks noGrp="1"/>
          </p:cNvSpPr>
          <p:nvPr>
            <p:ph type="dt" sz="half" idx="10"/>
          </p:nvPr>
        </p:nvSpPr>
        <p:spPr>
          <a:xfrm>
            <a:off x="5105400" y="6172200"/>
            <a:ext cx="2514600" cy="228600"/>
          </a:xfrm>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200">
                <a:solidFill>
                  <a:schemeClr val="bg2"/>
                </a:solidFill>
                <a:latin typeface="AvantGarde Md BT" charset="0"/>
              </a:rPr>
              <a:t>©</a:t>
            </a:r>
            <a:r>
              <a:rPr lang="en-GB" sz="1400">
                <a:solidFill>
                  <a:schemeClr val="bg2"/>
                </a:solidFill>
                <a:latin typeface="AvantGarde Md BT" charset="0"/>
              </a:rPr>
              <a:t> </a:t>
            </a:r>
            <a:r>
              <a:rPr lang="en-GB" sz="1000">
                <a:solidFill>
                  <a:schemeClr val="bg2"/>
                </a:solidFill>
                <a:latin typeface="AvantGarde Md BT" charset="0"/>
              </a:rPr>
              <a:t>FIM NeuesLernen 2007</a:t>
            </a:r>
          </a:p>
        </p:txBody>
      </p:sp>
    </p:spTree>
    <p:extLst>
      <p:ext uri="{BB962C8B-B14F-4D97-AF65-F5344CB8AC3E}">
        <p14:creationId xmlns:p14="http://schemas.microsoft.com/office/powerpoint/2010/main" val="4218361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 6"/>
          <p:cNvPicPr>
            <a:picLocks noChangeAspect="1"/>
          </p:cNvPicPr>
          <p:nvPr/>
        </p:nvPicPr>
        <p:blipFill>
          <a:blip r:embed="rId2"/>
          <a:stretch>
            <a:fillRect/>
          </a:stretch>
        </p:blipFill>
        <p:spPr>
          <a:xfrm>
            <a:off x="0" y="189916"/>
            <a:ext cx="4447363" cy="3335522"/>
          </a:xfrm>
          <a:prstGeom prst="rect">
            <a:avLst/>
          </a:prstGeom>
        </p:spPr>
      </p:pic>
      <p:pic>
        <p:nvPicPr>
          <p:cNvPr id="5" name="Bild 4"/>
          <p:cNvPicPr>
            <a:picLocks noChangeAspect="1"/>
          </p:cNvPicPr>
          <p:nvPr/>
        </p:nvPicPr>
        <p:blipFill>
          <a:blip r:embed="rId3"/>
          <a:stretch>
            <a:fillRect/>
          </a:stretch>
        </p:blipFill>
        <p:spPr>
          <a:xfrm>
            <a:off x="0" y="3651023"/>
            <a:ext cx="4447363" cy="2964909"/>
          </a:xfrm>
          <a:prstGeom prst="rect">
            <a:avLst/>
          </a:prstGeom>
        </p:spPr>
      </p:pic>
      <p:pic>
        <p:nvPicPr>
          <p:cNvPr id="8" name="Bild 7"/>
          <p:cNvPicPr>
            <a:picLocks noChangeAspect="1"/>
          </p:cNvPicPr>
          <p:nvPr/>
        </p:nvPicPr>
        <p:blipFill>
          <a:blip r:embed="rId4"/>
          <a:stretch>
            <a:fillRect/>
          </a:stretch>
        </p:blipFill>
        <p:spPr>
          <a:xfrm>
            <a:off x="4640988" y="474801"/>
            <a:ext cx="4344257" cy="2443644"/>
          </a:xfrm>
          <a:prstGeom prst="rect">
            <a:avLst/>
          </a:prstGeom>
        </p:spPr>
      </p:pic>
      <p:pic>
        <p:nvPicPr>
          <p:cNvPr id="9" name="Bild 8"/>
          <p:cNvPicPr>
            <a:picLocks noChangeAspect="1"/>
          </p:cNvPicPr>
          <p:nvPr/>
        </p:nvPicPr>
        <p:blipFill>
          <a:blip r:embed="rId5"/>
          <a:stretch>
            <a:fillRect/>
          </a:stretch>
        </p:blipFill>
        <p:spPr>
          <a:xfrm>
            <a:off x="4640988" y="3511856"/>
            <a:ext cx="4344257" cy="3104076"/>
          </a:xfrm>
          <a:prstGeom prst="rect">
            <a:avLst/>
          </a:prstGeom>
        </p:spPr>
      </p:pic>
      <p:pic>
        <p:nvPicPr>
          <p:cNvPr id="3" name="Bild 2"/>
          <p:cNvPicPr>
            <a:picLocks noChangeAspect="1"/>
          </p:cNvPicPr>
          <p:nvPr/>
        </p:nvPicPr>
        <p:blipFill>
          <a:blip r:embed="rId6"/>
          <a:stretch>
            <a:fillRect/>
          </a:stretch>
        </p:blipFill>
        <p:spPr>
          <a:xfrm>
            <a:off x="1607446" y="2402019"/>
            <a:ext cx="2839917" cy="2697921"/>
          </a:xfrm>
          <a:prstGeom prst="rect">
            <a:avLst/>
          </a:prstGeom>
        </p:spPr>
      </p:pic>
    </p:spTree>
    <p:extLst>
      <p:ext uri="{BB962C8B-B14F-4D97-AF65-F5344CB8AC3E}">
        <p14:creationId xmlns:p14="http://schemas.microsoft.com/office/powerpoint/2010/main" val="25800800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Demographics</a:t>
            </a:r>
            <a:r>
              <a:rPr lang="de-DE" dirty="0" smtClean="0"/>
              <a:t> </a:t>
            </a:r>
            <a:r>
              <a:rPr lang="de-DE" dirty="0" err="1" smtClean="0"/>
              <a:t>are</a:t>
            </a:r>
            <a:r>
              <a:rPr lang="de-DE" dirty="0" smtClean="0"/>
              <a:t> </a:t>
            </a:r>
            <a:r>
              <a:rPr lang="de-DE" dirty="0" err="1" smtClean="0"/>
              <a:t>changing</a:t>
            </a:r>
            <a:endParaRPr lang="de-DE"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27328297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5185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2"/>
          <a:stretch>
            <a:fillRect/>
          </a:stretch>
        </p:blipFill>
        <p:spPr>
          <a:xfrm>
            <a:off x="204558" y="188640"/>
            <a:ext cx="8304442" cy="6161360"/>
          </a:xfrm>
          <a:prstGeom prst="rect">
            <a:avLst/>
          </a:prstGeom>
        </p:spPr>
      </p:pic>
    </p:spTree>
    <p:extLst>
      <p:ext uri="{BB962C8B-B14F-4D97-AF65-F5344CB8AC3E}">
        <p14:creationId xmlns:p14="http://schemas.microsoft.com/office/powerpoint/2010/main" val="1599365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quarter" idx="10"/>
          </p:nvPr>
        </p:nvSpPr>
        <p:spPr>
          <a:xfrm>
            <a:off x="5105400" y="6172200"/>
            <a:ext cx="2514600" cy="228600"/>
          </a:xfrm>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200">
                <a:solidFill>
                  <a:schemeClr val="bg2"/>
                </a:solidFill>
                <a:latin typeface="AvantGarde Md BT" charset="0"/>
              </a:rPr>
              <a:t>©</a:t>
            </a:r>
            <a:r>
              <a:rPr lang="en-GB" sz="1400">
                <a:solidFill>
                  <a:schemeClr val="bg2"/>
                </a:solidFill>
                <a:latin typeface="AvantGarde Md BT" charset="0"/>
              </a:rPr>
              <a:t> </a:t>
            </a:r>
            <a:r>
              <a:rPr lang="en-GB" sz="1000">
                <a:solidFill>
                  <a:schemeClr val="bg2"/>
                </a:solidFill>
                <a:latin typeface="AvantGarde Md BT" charset="0"/>
              </a:rPr>
              <a:t>FIM NeuesLernen 2007</a:t>
            </a:r>
          </a:p>
        </p:txBody>
      </p:sp>
      <p:sp>
        <p:nvSpPr>
          <p:cNvPr id="10243" name="Rectangle 2"/>
          <p:cNvSpPr>
            <a:spLocks noGrp="1" noChangeArrowheads="1"/>
          </p:cNvSpPr>
          <p:nvPr>
            <p:ph type="title"/>
          </p:nvPr>
        </p:nvSpPr>
        <p:spPr>
          <a:xfrm>
            <a:off x="533400" y="609600"/>
            <a:ext cx="8285136" cy="947738"/>
          </a:xfrm>
        </p:spPr>
        <p:txBody>
          <a:bodyPr>
            <a:normAutofit fontScale="90000"/>
          </a:bodyPr>
          <a:lstStyle/>
          <a:p>
            <a:pPr eaLnBrk="1" hangingPunct="1"/>
            <a:r>
              <a:rPr lang="de-DE" b="1" dirty="0">
                <a:latin typeface="AvantGarde Md BT" charset="0"/>
              </a:rPr>
              <a:t>Seniors</a:t>
            </a:r>
            <a:r>
              <a:rPr lang="de-DE" dirty="0">
                <a:latin typeface="AvantGarde Md BT" charset="0"/>
              </a:rPr>
              <a:t> </a:t>
            </a:r>
            <a:r>
              <a:rPr lang="de-DE" dirty="0" err="1">
                <a:latin typeface="AvantGarde Md BT" charset="0"/>
              </a:rPr>
              <a:t>as</a:t>
            </a:r>
            <a:r>
              <a:rPr lang="de-DE" dirty="0">
                <a:latin typeface="AvantGarde Md BT" charset="0"/>
              </a:rPr>
              <a:t> a </a:t>
            </a:r>
            <a:r>
              <a:rPr lang="de-DE" dirty="0" err="1" smtClean="0">
                <a:latin typeface="AvantGarde Md BT" charset="0"/>
              </a:rPr>
              <a:t>learning</a:t>
            </a:r>
            <a:r>
              <a:rPr lang="de-DE" dirty="0" smtClean="0">
                <a:latin typeface="AvantGarde Md BT" charset="0"/>
              </a:rPr>
              <a:t> </a:t>
            </a:r>
            <a:r>
              <a:rPr lang="de-DE" dirty="0" err="1" smtClean="0">
                <a:latin typeface="AvantGarde Md BT" charset="0"/>
              </a:rPr>
              <a:t>generation</a:t>
            </a:r>
            <a:endParaRPr lang="de-DE" dirty="0">
              <a:latin typeface="AvantGarde Md BT" charset="0"/>
            </a:endParaRPr>
          </a:p>
        </p:txBody>
      </p:sp>
      <p:sp>
        <p:nvSpPr>
          <p:cNvPr id="10244" name="Rectangle 3"/>
          <p:cNvSpPr>
            <a:spLocks noGrp="1" noChangeArrowheads="1"/>
          </p:cNvSpPr>
          <p:nvPr>
            <p:ph type="body" idx="1"/>
          </p:nvPr>
        </p:nvSpPr>
        <p:spPr/>
        <p:txBody>
          <a:bodyPr>
            <a:normAutofit lnSpcReduction="10000"/>
          </a:bodyPr>
          <a:lstStyle/>
          <a:p>
            <a:pPr marL="0" indent="0" eaLnBrk="1" hangingPunct="1">
              <a:lnSpc>
                <a:spcPct val="90000"/>
              </a:lnSpc>
              <a:buNone/>
            </a:pPr>
            <a:r>
              <a:rPr lang="en-GB" sz="2400" b="1" dirty="0" smtClean="0">
                <a:latin typeface="AvantGarde Md BT" charset="0"/>
                <a:cs typeface="Arial" charset="0"/>
              </a:rPr>
              <a:t>Similarities</a:t>
            </a:r>
          </a:p>
          <a:p>
            <a:pPr lvl="1" eaLnBrk="1" hangingPunct="1">
              <a:lnSpc>
                <a:spcPct val="120000"/>
              </a:lnSpc>
            </a:pPr>
            <a:r>
              <a:rPr lang="en-GB" sz="2000" dirty="0" smtClean="0">
                <a:cs typeface="Arial" charset="0"/>
              </a:rPr>
              <a:t>Experience of a life</a:t>
            </a:r>
          </a:p>
          <a:p>
            <a:pPr lvl="1" eaLnBrk="1" hangingPunct="1">
              <a:lnSpc>
                <a:spcPct val="120000"/>
              </a:lnSpc>
            </a:pPr>
            <a:r>
              <a:rPr lang="en-GB" sz="2000" dirty="0" err="1" smtClean="0">
                <a:cs typeface="Arial" charset="0"/>
              </a:rPr>
              <a:t>Maniful</a:t>
            </a:r>
            <a:r>
              <a:rPr lang="en-GB" sz="2000" dirty="0" smtClean="0">
                <a:cs typeface="Arial" charset="0"/>
              </a:rPr>
              <a:t> </a:t>
            </a:r>
            <a:r>
              <a:rPr lang="en-GB" sz="2000" dirty="0" smtClean="0">
                <a:cs typeface="Arial" charset="0"/>
              </a:rPr>
              <a:t>interests </a:t>
            </a:r>
          </a:p>
          <a:p>
            <a:pPr lvl="1" eaLnBrk="1" hangingPunct="1">
              <a:lnSpc>
                <a:spcPct val="120000"/>
              </a:lnSpc>
            </a:pPr>
            <a:r>
              <a:rPr lang="en-GB" sz="2000" dirty="0" smtClean="0">
                <a:cs typeface="Arial" charset="0"/>
              </a:rPr>
              <a:t>Time &amp; Commitment</a:t>
            </a:r>
          </a:p>
          <a:p>
            <a:pPr lvl="1" eaLnBrk="1" hangingPunct="1">
              <a:lnSpc>
                <a:spcPct val="120000"/>
              </a:lnSpc>
            </a:pPr>
            <a:r>
              <a:rPr lang="en-GB" sz="2000" dirty="0" smtClean="0">
                <a:cs typeface="Arial" charset="0"/>
              </a:rPr>
              <a:t>Afraid of but </a:t>
            </a:r>
            <a:r>
              <a:rPr lang="en-GB" sz="2000" dirty="0" smtClean="0">
                <a:cs typeface="Arial" charset="0"/>
              </a:rPr>
              <a:t>curious </a:t>
            </a:r>
            <a:r>
              <a:rPr lang="en-GB" sz="2000" dirty="0" smtClean="0">
                <a:cs typeface="Arial" charset="0"/>
              </a:rPr>
              <a:t>of </a:t>
            </a:r>
            <a:r>
              <a:rPr lang="en-GB" sz="2000" b="1" dirty="0" smtClean="0">
                <a:cs typeface="Arial" charset="0"/>
              </a:rPr>
              <a:t>New technologies</a:t>
            </a:r>
          </a:p>
          <a:p>
            <a:pPr marL="0" indent="0" eaLnBrk="1" hangingPunct="1">
              <a:lnSpc>
                <a:spcPct val="90000"/>
              </a:lnSpc>
              <a:buNone/>
            </a:pPr>
            <a:endParaRPr lang="en-GB" sz="2400" b="1" dirty="0" smtClean="0">
              <a:latin typeface="AvantGarde Md BT" charset="0"/>
              <a:cs typeface="Arial" charset="0"/>
            </a:endParaRPr>
          </a:p>
          <a:p>
            <a:pPr marL="0" indent="0" eaLnBrk="1" hangingPunct="1">
              <a:lnSpc>
                <a:spcPct val="90000"/>
              </a:lnSpc>
              <a:buNone/>
            </a:pPr>
            <a:r>
              <a:rPr lang="en-GB" sz="2400" b="1" dirty="0" smtClean="0">
                <a:latin typeface="AvantGarde Md BT" charset="0"/>
                <a:cs typeface="Arial" charset="0"/>
              </a:rPr>
              <a:t>Differences</a:t>
            </a:r>
          </a:p>
          <a:p>
            <a:pPr lvl="1">
              <a:lnSpc>
                <a:spcPct val="120000"/>
              </a:lnSpc>
            </a:pPr>
            <a:r>
              <a:rPr lang="en-GB" sz="2000" dirty="0" smtClean="0">
                <a:cs typeface="Arial" charset="0"/>
              </a:rPr>
              <a:t>Social-economic background</a:t>
            </a:r>
          </a:p>
          <a:p>
            <a:pPr lvl="1">
              <a:lnSpc>
                <a:spcPct val="120000"/>
              </a:lnSpc>
            </a:pPr>
            <a:r>
              <a:rPr lang="en-GB" sz="2000" dirty="0" smtClean="0">
                <a:cs typeface="Arial" charset="0"/>
              </a:rPr>
              <a:t>Educational background</a:t>
            </a:r>
          </a:p>
          <a:p>
            <a:pPr lvl="1">
              <a:lnSpc>
                <a:spcPct val="120000"/>
              </a:lnSpc>
            </a:pPr>
            <a:r>
              <a:rPr lang="en-GB" sz="2000" dirty="0" err="1" smtClean="0">
                <a:cs typeface="Arial" charset="0"/>
              </a:rPr>
              <a:t>Learnabilitiy</a:t>
            </a:r>
            <a:r>
              <a:rPr lang="en-GB" sz="2000" dirty="0" smtClean="0">
                <a:cs typeface="Arial" charset="0"/>
              </a:rPr>
              <a:t>, -tradition and –motivation</a:t>
            </a:r>
          </a:p>
          <a:p>
            <a:pPr lvl="1">
              <a:lnSpc>
                <a:spcPct val="120000"/>
              </a:lnSpc>
            </a:pPr>
            <a:r>
              <a:rPr lang="en-GB" sz="2000" dirty="0" smtClean="0">
                <a:cs typeface="Arial" charset="0"/>
              </a:rPr>
              <a:t>Age and Aging</a:t>
            </a:r>
          </a:p>
          <a:p>
            <a:pPr eaLnBrk="1" hangingPunct="1">
              <a:lnSpc>
                <a:spcPct val="90000"/>
              </a:lnSpc>
            </a:pPr>
            <a:endParaRPr lang="en-GB" sz="2400" dirty="0" smtClean="0">
              <a:latin typeface="AvantGarde Md BT" charset="0"/>
            </a:endParaRPr>
          </a:p>
          <a:p>
            <a:pPr eaLnBrk="1" hangingPunct="1">
              <a:lnSpc>
                <a:spcPct val="90000"/>
              </a:lnSpc>
            </a:pPr>
            <a:endParaRPr lang="en-GB" sz="2400" dirty="0" smtClean="0">
              <a:latin typeface="AvantGarde Md BT" charset="0"/>
              <a:cs typeface="Arial" charset="0"/>
            </a:endParaRPr>
          </a:p>
          <a:p>
            <a:pPr eaLnBrk="1" hangingPunct="1">
              <a:lnSpc>
                <a:spcPct val="90000"/>
              </a:lnSpc>
            </a:pPr>
            <a:endParaRPr lang="en-GB" sz="2400" dirty="0">
              <a:latin typeface="AvantGarde Md BT" charset="0"/>
            </a:endParaRPr>
          </a:p>
        </p:txBody>
      </p:sp>
      <p:pic>
        <p:nvPicPr>
          <p:cNvPr id="5" name="Picture 2" descr="http://www.voicenet.asia/wp-content/uploads/2010/05/solv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508104" y="1556792"/>
            <a:ext cx="3837515" cy="44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67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Research </a:t>
            </a:r>
            <a:endParaRPr lang="de-DE" dirty="0"/>
          </a:p>
        </p:txBody>
      </p:sp>
      <p:sp>
        <p:nvSpPr>
          <p:cNvPr id="3" name="Inhaltsplatzhalter 2"/>
          <p:cNvSpPr>
            <a:spLocks noGrp="1"/>
          </p:cNvSpPr>
          <p:nvPr>
            <p:ph idx="1"/>
          </p:nvPr>
        </p:nvSpPr>
        <p:spPr/>
        <p:txBody>
          <a:bodyPr>
            <a:normAutofit fontScale="77500" lnSpcReduction="20000"/>
          </a:bodyPr>
          <a:lstStyle/>
          <a:p>
            <a:pPr>
              <a:lnSpc>
                <a:spcPct val="120000"/>
              </a:lnSpc>
            </a:pPr>
            <a:r>
              <a:rPr lang="en-GB" altLang="de-DE" sz="4000" b="1" dirty="0" smtClean="0"/>
              <a:t>Tablets and Seniors as good starting point for ICT competence development</a:t>
            </a:r>
          </a:p>
          <a:p>
            <a:pPr lvl="1">
              <a:lnSpc>
                <a:spcPct val="120000"/>
              </a:lnSpc>
            </a:pPr>
            <a:r>
              <a:rPr lang="en-GB" altLang="de-DE" sz="3600" b="1" dirty="0" smtClean="0"/>
              <a:t>Simplicity</a:t>
            </a:r>
            <a:r>
              <a:rPr lang="en-GB" altLang="de-DE" dirty="0"/>
              <a:t>: There are few things to care about in order to start using a tablet-PC</a:t>
            </a:r>
            <a:endParaRPr lang="de-DE" altLang="de-DE" dirty="0"/>
          </a:p>
          <a:p>
            <a:pPr lvl="1">
              <a:lnSpc>
                <a:spcPct val="120000"/>
              </a:lnSpc>
            </a:pPr>
            <a:r>
              <a:rPr lang="en-GB" altLang="de-DE" sz="3600" b="1" dirty="0"/>
              <a:t>Mobility</a:t>
            </a:r>
            <a:r>
              <a:rPr lang="en-GB" altLang="de-DE" dirty="0"/>
              <a:t>: Easy portable and always ready to use due to low starting </a:t>
            </a:r>
            <a:r>
              <a:rPr lang="en-GB" altLang="de-DE" dirty="0" smtClean="0"/>
              <a:t>time</a:t>
            </a:r>
            <a:endParaRPr lang="de-DE" altLang="de-DE" dirty="0"/>
          </a:p>
          <a:p>
            <a:pPr lvl="1">
              <a:lnSpc>
                <a:spcPct val="120000"/>
              </a:lnSpc>
            </a:pPr>
            <a:r>
              <a:rPr lang="en-GB" altLang="de-DE" b="1" dirty="0"/>
              <a:t>Easiness</a:t>
            </a:r>
            <a:r>
              <a:rPr lang="en-GB" altLang="de-DE" dirty="0"/>
              <a:t>: With a relatively low level of e-skills </a:t>
            </a:r>
            <a:endParaRPr lang="de-DE" altLang="de-DE" dirty="0"/>
          </a:p>
          <a:p>
            <a:pPr lvl="1">
              <a:lnSpc>
                <a:spcPct val="120000"/>
              </a:lnSpc>
            </a:pPr>
            <a:r>
              <a:rPr lang="en-GB" altLang="de-DE" sz="3600" b="1" dirty="0" err="1"/>
              <a:t>Ap</a:t>
            </a:r>
            <a:r>
              <a:rPr lang="en-GB" altLang="de-DE" sz="3600" b="1" dirty="0"/>
              <a:t>(p)</a:t>
            </a:r>
            <a:r>
              <a:rPr lang="en-GB" altLang="de-DE" sz="3600" b="1" dirty="0" err="1"/>
              <a:t>titude</a:t>
            </a:r>
            <a:r>
              <a:rPr lang="en-GB" altLang="de-DE" sz="3600" b="1" dirty="0"/>
              <a:t>: </a:t>
            </a:r>
            <a:r>
              <a:rPr lang="en-GB" altLang="de-DE" dirty="0"/>
              <a:t>The app concept – short cut to the task</a:t>
            </a:r>
          </a:p>
          <a:p>
            <a:pPr lvl="1">
              <a:lnSpc>
                <a:spcPct val="120000"/>
              </a:lnSpc>
            </a:pPr>
            <a:r>
              <a:rPr lang="en-GB" altLang="de-DE" sz="3600" b="1" dirty="0"/>
              <a:t>Touchable</a:t>
            </a:r>
            <a:r>
              <a:rPr lang="en-GB" altLang="de-DE" sz="3600" dirty="0"/>
              <a:t> </a:t>
            </a:r>
            <a:r>
              <a:rPr lang="en-GB" altLang="de-DE" dirty="0"/>
              <a:t>The </a:t>
            </a:r>
            <a:r>
              <a:rPr lang="en-GB" altLang="de-DE" sz="3600" b="1" dirty="0"/>
              <a:t>easy</a:t>
            </a:r>
            <a:r>
              <a:rPr lang="en-GB" altLang="de-DE" sz="3600" dirty="0"/>
              <a:t> </a:t>
            </a:r>
            <a:r>
              <a:rPr lang="en-GB" altLang="de-DE" dirty="0"/>
              <a:t>to understand and use touch </a:t>
            </a:r>
            <a:r>
              <a:rPr lang="en-GB" altLang="de-DE" dirty="0" smtClean="0"/>
              <a:t>screen</a:t>
            </a:r>
            <a:endParaRPr lang="de-DE" altLang="de-DE" dirty="0"/>
          </a:p>
          <a:p>
            <a:endParaRPr lang="de-DE" dirty="0"/>
          </a:p>
        </p:txBody>
      </p:sp>
    </p:spTree>
    <p:extLst>
      <p:ext uri="{BB962C8B-B14F-4D97-AF65-F5344CB8AC3E}">
        <p14:creationId xmlns:p14="http://schemas.microsoft.com/office/powerpoint/2010/main" val="278025484"/>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2043</Words>
  <Application>Microsoft Macintosh PowerPoint</Application>
  <PresentationFormat>Bildschirmpräsentation (4:3)</PresentationFormat>
  <Paragraphs>336</Paragraphs>
  <Slides>42</Slides>
  <Notes>20</Notes>
  <HiddenSlides>2</HiddenSlides>
  <MMClips>0</MMClips>
  <ScaleCrop>false</ScaleCrop>
  <HeadingPairs>
    <vt:vector size="4" baseType="variant">
      <vt:variant>
        <vt:lpstr>Design</vt:lpstr>
      </vt:variant>
      <vt:variant>
        <vt:i4>1</vt:i4>
      </vt:variant>
      <vt:variant>
        <vt:lpstr>Folientitel</vt:lpstr>
      </vt:variant>
      <vt:variant>
        <vt:i4>42</vt:i4>
      </vt:variant>
    </vt:vector>
  </HeadingPairs>
  <TitlesOfParts>
    <vt:vector size="43" baseType="lpstr">
      <vt:lpstr>Larissa</vt:lpstr>
      <vt:lpstr> Re-Designing ILIAS for a challenging User group Fred Neumann, Michael Zwanziger &amp; Sónia Hetzner </vt:lpstr>
      <vt:lpstr>Who we are? </vt:lpstr>
      <vt:lpstr>Challenging Target Group?</vt:lpstr>
      <vt:lpstr>PowerPoint-Präsentation</vt:lpstr>
      <vt:lpstr>PowerPoint-Präsentation</vt:lpstr>
      <vt:lpstr>Demographics are changing</vt:lpstr>
      <vt:lpstr>PowerPoint-Präsentation</vt:lpstr>
      <vt:lpstr>Seniors as a learning generation</vt:lpstr>
      <vt:lpstr>Research </vt:lpstr>
      <vt:lpstr>The Challenge</vt:lpstr>
      <vt:lpstr>E-Learning Systems for Seniors </vt:lpstr>
      <vt:lpstr>The Project</vt:lpstr>
      <vt:lpstr>Seniors Learning with Apps</vt:lpstr>
      <vt:lpstr>The Facts</vt:lpstr>
      <vt:lpstr>Partners</vt:lpstr>
      <vt:lpstr>Aims</vt:lpstr>
      <vt:lpstr>Target Group</vt:lpstr>
      <vt:lpstr>Products</vt:lpstr>
      <vt:lpstr>Key aspects</vt:lpstr>
      <vt:lpstr>The Design Challenge</vt:lpstr>
      <vt:lpstr>E-Learning Systems for Seniors  </vt:lpstr>
      <vt:lpstr>SenApp Puzzle</vt:lpstr>
      <vt:lpstr>Out of the process...</vt:lpstr>
      <vt:lpstr>Bi-directional Process</vt:lpstr>
      <vt:lpstr>PowerPoint-Präsentation</vt:lpstr>
      <vt:lpstr>SenApp Technical Aspects</vt:lpstr>
      <vt:lpstr>Technical Requirements</vt:lpstr>
      <vt:lpstr>Simplifyed User Interface: Course</vt:lpstr>
      <vt:lpstr>Simpliefyed Set Personal Starting Page</vt:lpstr>
      <vt:lpstr>Simplifyed User Interface: Profile</vt:lpstr>
      <vt:lpstr>Simplifyed User Interface: Forum</vt:lpstr>
      <vt:lpstr>Challenge Mobile Learning for iOS and Android </vt:lpstr>
      <vt:lpstr>„Smart“ Web Application on iOS</vt:lpstr>
      <vt:lpstr>Offline Content on the Tablet</vt:lpstr>
      <vt:lpstr>Content Embedding in Native App Android</vt:lpstr>
      <vt:lpstr>PowerPoint-Präsentation</vt:lpstr>
      <vt:lpstr>PowerPoint-Präsentation</vt:lpstr>
      <vt:lpstr>PowerPoint-Präsentation</vt:lpstr>
      <vt:lpstr>Learning Units Overview</vt:lpstr>
      <vt:lpstr>PowerPoint-Präsentation</vt:lpstr>
      <vt:lpstr>Summary</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Ergebnisse der Evaluation</dc:title>
  <dc:creator>Katja Sesselmann</dc:creator>
  <cp:lastModifiedBy>Sónia Hetzner</cp:lastModifiedBy>
  <cp:revision>397</cp:revision>
  <cp:lastPrinted>2015-06-23T16:10:59Z</cp:lastPrinted>
  <dcterms:created xsi:type="dcterms:W3CDTF">2014-10-13T08:11:15Z</dcterms:created>
  <dcterms:modified xsi:type="dcterms:W3CDTF">2015-09-09T15:04:45Z</dcterms:modified>
</cp:coreProperties>
</file>