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352" r:id="rId3"/>
    <p:sldId id="353" r:id="rId4"/>
    <p:sldId id="354" r:id="rId5"/>
    <p:sldId id="355" r:id="rId6"/>
    <p:sldId id="356" r:id="rId7"/>
    <p:sldId id="357" r:id="rId8"/>
    <p:sldId id="350" r:id="rId9"/>
    <p:sldId id="351" r:id="rId10"/>
    <p:sldId id="358" r:id="rId11"/>
    <p:sldId id="363" r:id="rId12"/>
    <p:sldId id="362" r:id="rId13"/>
  </p:sldIdLst>
  <p:sldSz cx="9144000" cy="6858000" type="screen4x3"/>
  <p:notesSz cx="6810375" cy="9942513"/>
  <p:custDataLst>
    <p:tags r:id="rId17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0000"/>
    <a:srgbClr val="2A3338"/>
    <a:srgbClr val="870327"/>
    <a:srgbClr val="8C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21" autoAdjust="0"/>
    <p:restoredTop sz="94660"/>
  </p:normalViewPr>
  <p:slideViewPr>
    <p:cSldViewPr snapToObjects="1">
      <p:cViewPr>
        <p:scale>
          <a:sx n="100" d="100"/>
          <a:sy n="100" d="100"/>
        </p:scale>
        <p:origin x="-80" y="-2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5" d="100"/>
          <a:sy n="75" d="100"/>
        </p:scale>
        <p:origin x="-3348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>
              <a:defRPr sz="1300"/>
            </a:lvl1pPr>
          </a:lstStyle>
          <a:p>
            <a:fld id="{B84A861F-5A9D-9540-AA5D-425459B21C6E}" type="datetime1">
              <a:rPr lang="de-CH" smtClean="0"/>
              <a:t>06.10.15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>
              <a:defRPr sz="1300"/>
            </a:lvl1pPr>
          </a:lstStyle>
          <a:p>
            <a:fld id="{6DB768A4-C354-9641-8FAC-A384BA6B211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5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/>
          <a:lstStyle>
            <a:lvl1pPr algn="r">
              <a:defRPr sz="1300"/>
            </a:lvl1pPr>
          </a:lstStyle>
          <a:p>
            <a:fld id="{C809A9F9-310B-9B42-91EE-041F8BE4D082}" type="datetime1">
              <a:rPr lang="de-CH" smtClean="0"/>
              <a:t>06.10.15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0" tIns="47860" rIns="95720" bIns="4786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5720" tIns="47860" rIns="95720" bIns="4786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5720" tIns="47860" rIns="95720" bIns="47860" rtlCol="0" anchor="b"/>
          <a:lstStyle>
            <a:lvl1pPr algn="r">
              <a:defRPr sz="1300"/>
            </a:lvl1pPr>
          </a:lstStyle>
          <a:p>
            <a:fld id="{EC147ED2-88D6-4F14-928E-5274E342755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811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63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98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56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318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47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C8-84B0-AE46-9089-74A8996BD542}" type="datetime1">
              <a:rPr lang="de-CH" smtClean="0"/>
              <a:t>06.10.15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 descr="Logo_PP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226" y="508740"/>
            <a:ext cx="2423165" cy="722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9E46-DC42-4B49-BB1C-C9069E429755}" type="datetime1">
              <a:rPr lang="de-CH" smtClean="0"/>
              <a:t>06.10.15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E66D-3ABF-FE45-AA51-ED922C3665E4}" type="datetime1">
              <a:rPr lang="de-CH" smtClean="0"/>
              <a:t>06.10.15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990000"/>
                </a:solidFill>
                <a:latin typeface="Helvetica Neue"/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latin typeface="Helvetica Neue"/>
              </a:defRPr>
            </a:lvl1pPr>
            <a:lvl2pPr>
              <a:buClrTx/>
              <a:defRPr>
                <a:latin typeface="Helvetica Neue"/>
              </a:defRPr>
            </a:lvl2pPr>
            <a:lvl3pPr>
              <a:buClrTx/>
              <a:defRPr>
                <a:latin typeface="Helvetica Neue"/>
              </a:defRPr>
            </a:lvl3pPr>
            <a:lvl4pPr>
              <a:buClrTx/>
              <a:defRPr>
                <a:latin typeface="Helvetica Neue"/>
              </a:defRPr>
            </a:lvl4pPr>
            <a:lvl5pPr>
              <a:buClrTx/>
              <a:defRPr>
                <a:latin typeface="Helvetica Neue"/>
              </a:defRPr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B61E-6011-6543-9BE5-88DE5A6051B3}" type="datetime1">
              <a:rPr lang="de-CH" smtClean="0"/>
              <a:t>06.10.15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15CB-BCD7-DE4C-8A46-5A57547AB414}" type="datetime1">
              <a:rPr lang="de-CH" smtClean="0"/>
              <a:t>06.10.15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Bild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507128"/>
            <a:ext cx="2423013" cy="7235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de-CH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3E35-E774-E140-9C8D-7C471650404F}" type="datetime1">
              <a:rPr lang="de-CH" smtClean="0"/>
              <a:t>06.10.15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Bild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D1B-9FC4-C14E-AB91-CBDD8D67BCD6}" type="datetime1">
              <a:rPr lang="de-CH" smtClean="0"/>
              <a:t>06.10.15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Bild 9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8F6C-FA2D-294E-AB43-3AC003D32C3E}" type="datetime1">
              <a:rPr lang="de-CH" smtClean="0"/>
              <a:t>06.10.15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Bild 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5E59-DFB9-5241-81FA-3D2EB9573508}" type="datetime1">
              <a:rPr lang="de-CH" smtClean="0"/>
              <a:t>06.10.15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Bild 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DF1F-6C57-294A-846E-65F95919F5E6}" type="datetime1">
              <a:rPr lang="de-CH" smtClean="0"/>
              <a:t>06.10.15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F2CB-01FE-444D-9234-95A19B98B9F3}" type="datetime1">
              <a:rPr lang="de-CH" smtClean="0"/>
              <a:t>06.10.15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729F-A735-B446-B45F-AE547BD41F3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Bild 7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18" y="274638"/>
            <a:ext cx="1069527" cy="3193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A3338"/>
                </a:solidFill>
                <a:latin typeface="Helvetica Neue"/>
                <a:cs typeface="Helvetica Neue"/>
              </a:defRPr>
            </a:lvl1pPr>
          </a:lstStyle>
          <a:p>
            <a:fld id="{655FA966-CFDD-E241-A152-7E628586F7F8}" type="datetime1">
              <a:rPr lang="de-CH" smtClean="0"/>
              <a:t>06.10.15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2A3338"/>
                </a:solidFill>
                <a:latin typeface="Helvetica Neue"/>
                <a:cs typeface="Helvetica Neue"/>
              </a:defRPr>
            </a:lvl1pPr>
          </a:lstStyle>
          <a:p>
            <a:r>
              <a:rPr lang="de-DE" dirty="0" err="1" smtClean="0"/>
              <a:t>studer</a:t>
            </a:r>
            <a:r>
              <a:rPr lang="de-DE" dirty="0" smtClean="0"/>
              <a:t> + </a:t>
            </a:r>
            <a:r>
              <a:rPr lang="de-DE" dirty="0" err="1" smtClean="0"/>
              <a:t>raimann</a:t>
            </a:r>
            <a:r>
              <a:rPr lang="de-DE" dirty="0" smtClean="0"/>
              <a:t> ag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A3338"/>
                </a:solidFill>
                <a:latin typeface="Helvetica Neue"/>
                <a:cs typeface="Helvetica Neue"/>
              </a:defRPr>
            </a:lvl1pPr>
          </a:lstStyle>
          <a:p>
            <a:fld id="{1F0A729F-A735-B446-B45F-AE547BD41F3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2A3338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3200" b="0" i="0" kern="1200">
          <a:solidFill>
            <a:srgbClr val="2A3338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2800" b="0" i="0" kern="1200">
          <a:solidFill>
            <a:srgbClr val="2A3338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•"/>
        <a:defRPr sz="2400" b="0" i="0" kern="1200">
          <a:solidFill>
            <a:srgbClr val="2A3338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–"/>
        <a:defRPr sz="2000" b="0" i="0" kern="1200">
          <a:solidFill>
            <a:srgbClr val="2A3338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90000"/>
        </a:buClr>
        <a:buFont typeface="Arial"/>
        <a:buChar char="»"/>
        <a:defRPr sz="2000" b="0" i="0" kern="1200">
          <a:solidFill>
            <a:srgbClr val="2A3338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ugins.ilias.de" TargetMode="External"/><Relationship Id="rId3" Type="http://schemas.openxmlformats.org/officeDocument/2006/relationships/hyperlink" Target="http://www.ilias.de/docu/goto_docu_dcl_3342_713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Video-Manager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85800" y="3359020"/>
            <a:ext cx="7772400" cy="203835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2A3338"/>
                </a:solidFill>
              </a:rPr>
              <a:t>studer + raimann ag</a:t>
            </a:r>
            <a:endParaRPr lang="de-DE" dirty="0">
              <a:solidFill>
                <a:srgbClr val="2A3338"/>
              </a:solidFill>
            </a:endParaRPr>
          </a:p>
          <a:p>
            <a:pPr algn="l"/>
            <a:r>
              <a:rPr lang="de-DE" dirty="0" smtClean="0">
                <a:solidFill>
                  <a:srgbClr val="2A3338"/>
                </a:solidFill>
              </a:rPr>
              <a:t>Marcel Raimann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Live Demo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8310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Download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Download inkl. Dokumentation in der </a:t>
            </a:r>
            <a:r>
              <a:rPr lang="de-DE" sz="2800" dirty="0" err="1" smtClean="0"/>
              <a:t>Plugin</a:t>
            </a:r>
            <a:r>
              <a:rPr lang="de-DE" sz="2800" dirty="0" smtClean="0"/>
              <a:t>-DB: </a:t>
            </a:r>
            <a:r>
              <a:rPr lang="de-DE" sz="2800" dirty="0" smtClean="0">
                <a:hlinkClick r:id="rId2"/>
              </a:rPr>
              <a:t>www.plugins.ilias.de</a:t>
            </a:r>
            <a:r>
              <a:rPr lang="de-DE" sz="2800" dirty="0" smtClean="0"/>
              <a:t> (Stichwort: </a:t>
            </a:r>
            <a:r>
              <a:rPr lang="de-DE" sz="2800" dirty="0" err="1" smtClean="0"/>
              <a:t>VideoManager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Oder </a:t>
            </a:r>
            <a:r>
              <a:rPr lang="de-DE" sz="2800" dirty="0"/>
              <a:t>direkt unter:</a:t>
            </a:r>
            <a:br>
              <a:rPr lang="de-DE" sz="2800" dirty="0"/>
            </a:br>
            <a:r>
              <a:rPr lang="de-DE" sz="2800" dirty="0">
                <a:hlinkClick r:id="rId3"/>
              </a:rPr>
              <a:t>http://www.ilias.de/docu/goto_docu_dcl_3342_713.</a:t>
            </a:r>
            <a:r>
              <a:rPr lang="de-DE" sz="2800" dirty="0" smtClean="0">
                <a:hlinkClick r:id="rId3"/>
              </a:rPr>
              <a:t>html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Test unter:</a:t>
            </a:r>
            <a:br>
              <a:rPr lang="de-DE" sz="2800" dirty="0" smtClean="0"/>
            </a:br>
            <a:r>
              <a:rPr lang="de-DE" sz="2800" dirty="0" smtClean="0"/>
              <a:t>http://</a:t>
            </a:r>
            <a:r>
              <a:rPr lang="de-DE" sz="2800" dirty="0" err="1" smtClean="0"/>
              <a:t>test.studer-raimann.ch</a:t>
            </a:r>
            <a:r>
              <a:rPr lang="de-DE" sz="2800" dirty="0" smtClean="0"/>
              <a:t>/</a:t>
            </a:r>
            <a:r>
              <a:rPr lang="de-DE" sz="2800" dirty="0" err="1" smtClean="0"/>
              <a:t>videomanager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172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</a:t>
            </a:r>
            <a:r>
              <a:rPr lang="de-DE" sz="2800" dirty="0" smtClean="0"/>
              <a:t>tuder + raimann ag</a:t>
            </a:r>
            <a:br>
              <a:rPr lang="de-DE" sz="2800" dirty="0" smtClean="0"/>
            </a:br>
            <a:r>
              <a:rPr lang="de-DE" sz="2800" dirty="0" err="1" smtClean="0"/>
              <a:t>info@studer-raimann.ch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Tel: +41 31 972 52 22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Marcel Raimann</a:t>
            </a:r>
            <a:br>
              <a:rPr lang="de-DE" sz="2800" dirty="0" smtClean="0"/>
            </a:br>
            <a:r>
              <a:rPr lang="de-DE" sz="2800" dirty="0" err="1" smtClean="0"/>
              <a:t>mr@studer-raimann.ch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Tel: +41 31 972 52 23</a:t>
            </a:r>
            <a:br>
              <a:rPr lang="de-DE" sz="2800" dirty="0" smtClean="0"/>
            </a:br>
            <a:endParaRPr lang="de-DE" sz="2800" dirty="0"/>
          </a:p>
          <a:p>
            <a:r>
              <a:rPr lang="de-DE" sz="2800" dirty="0" smtClean="0"/>
              <a:t>Homepage: </a:t>
            </a:r>
            <a:r>
              <a:rPr lang="de-DE" sz="2800" dirty="0" err="1" smtClean="0"/>
              <a:t>www.studer-raimann.ch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9928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Plugin</a:t>
            </a:r>
            <a:r>
              <a:rPr lang="de-DE" sz="2800" dirty="0" smtClean="0"/>
              <a:t> für die zentrale Bereitstellung von Videos in ILIAS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Automatische Konvertierung der Videos in mp4 und </a:t>
            </a:r>
            <a:r>
              <a:rPr lang="de-DE" sz="2800" dirty="0" err="1" smtClean="0"/>
              <a:t>webm</a:t>
            </a:r>
            <a:r>
              <a:rPr lang="de-DE" sz="2800" dirty="0" smtClean="0"/>
              <a:t> nach dem Upload</a:t>
            </a:r>
            <a:br>
              <a:rPr lang="de-DE" sz="2800" dirty="0" smtClean="0"/>
            </a:br>
            <a:endParaRPr lang="de-DE" sz="2800" dirty="0"/>
          </a:p>
          <a:p>
            <a:r>
              <a:rPr lang="de-DE" sz="2800" dirty="0" smtClean="0"/>
              <a:t>Videos können in verschiedenen Ordnern/Channels thematisch gegliedert werden.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8377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 / Upload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436"/>
            <a:ext cx="9144000" cy="52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 / Admin-Ansicht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32260"/>
            <a:ext cx="507218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 / </a:t>
            </a:r>
            <a:r>
              <a:rPr lang="de-DE" dirty="0" err="1" smtClean="0"/>
              <a:t>Keywords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332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 / Videos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dirty="0" smtClean="0"/>
              <a:t>Videos sind über einen eigenen Menüpunkt für alle Benutzer zugänglich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Je nach Browser/Device steht das Video im entsprechenden Format zur Verfügung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Suchfunktion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err="1" smtClean="0"/>
              <a:t>Recenty</a:t>
            </a:r>
            <a:r>
              <a:rPr lang="de-DE" sz="2800" dirty="0" smtClean="0"/>
              <a:t> </a:t>
            </a:r>
            <a:r>
              <a:rPr lang="de-DE" sz="2800" dirty="0" err="1" smtClean="0"/>
              <a:t>Uploaded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  <a:p>
            <a:r>
              <a:rPr lang="de-DE" sz="2800" dirty="0" err="1" smtClean="0"/>
              <a:t>Related</a:t>
            </a:r>
            <a:r>
              <a:rPr lang="de-DE" sz="2800" dirty="0" smtClean="0"/>
              <a:t> Videos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33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Video Manager / anschauen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4" y="1417638"/>
            <a:ext cx="8172400" cy="48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4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Video Manager /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800" dirty="0" smtClean="0"/>
              <a:t>Rating-Funktion von einzelnen Videos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Zähler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Klick auf Channel zeigt alle entsprechenden Videos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Channels können abonniert werden</a:t>
            </a:r>
            <a:br>
              <a:rPr lang="de-DE" sz="2800" dirty="0" smtClean="0"/>
            </a:br>
            <a:endParaRPr lang="de-DE" sz="2800" dirty="0" smtClean="0"/>
          </a:p>
          <a:p>
            <a:r>
              <a:rPr lang="de-DE" sz="2800" dirty="0" smtClean="0"/>
              <a:t>Videos können im Seiteneditor hinzugefügt werden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4662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 Manager / Seiteneditor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0808"/>
            <a:ext cx="5532751" cy="44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92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tuderRaimannAG">
  <a:themeElements>
    <a:clrScheme name="studer + raimann ag">
      <a:dk1>
        <a:srgbClr val="333333"/>
      </a:dk1>
      <a:lt1>
        <a:sysClr val="window" lastClr="FFFFFF"/>
      </a:lt1>
      <a:dk2>
        <a:srgbClr val="990000"/>
      </a:dk2>
      <a:lt2>
        <a:srgbClr val="FFFFFF"/>
      </a:lt2>
      <a:accent1>
        <a:srgbClr val="333333"/>
      </a:accent1>
      <a:accent2>
        <a:srgbClr val="99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studer + raimann ag">
      <a:dk1>
        <a:srgbClr val="000000"/>
      </a:dk1>
      <a:lt1>
        <a:sysClr val="window" lastClr="FFFFFF"/>
      </a:lt1>
      <a:dk2>
        <a:srgbClr val="363636"/>
      </a:dk2>
      <a:lt2>
        <a:srgbClr val="CBCCC4"/>
      </a:lt2>
      <a:accent1>
        <a:srgbClr val="990000"/>
      </a:accent1>
      <a:accent2>
        <a:srgbClr val="0A4366"/>
      </a:accent2>
      <a:accent3>
        <a:srgbClr val="363636"/>
      </a:accent3>
      <a:accent4>
        <a:srgbClr val="CBCCC4"/>
      </a:accent4>
      <a:accent5>
        <a:srgbClr val="FFFFFF"/>
      </a:accent5>
      <a:accent6>
        <a:srgbClr val="FFFFFF"/>
      </a:accent6>
      <a:hlink>
        <a:srgbClr val="0A4366"/>
      </a:hlink>
      <a:folHlink>
        <a:srgbClr val="0A4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StuderRaimannAG.potx</Template>
  <TotalTime>0</TotalTime>
  <Words>93</Words>
  <Application>Microsoft Macintosh PowerPoint</Application>
  <PresentationFormat>Bildschirmpräsentation (4:3)</PresentationFormat>
  <Paragraphs>34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StuderRaimannAG</vt:lpstr>
      <vt:lpstr>Video-Manager</vt:lpstr>
      <vt:lpstr>Video Manager</vt:lpstr>
      <vt:lpstr>Video Manager / Upload</vt:lpstr>
      <vt:lpstr>Video Manager / Admin-Ansicht</vt:lpstr>
      <vt:lpstr>Video Manager / Keywords</vt:lpstr>
      <vt:lpstr>Video Manager / Videos suchen</vt:lpstr>
      <vt:lpstr>Video Manager / anschauen</vt:lpstr>
      <vt:lpstr>Video Manager / Funktionen</vt:lpstr>
      <vt:lpstr>Video Manager / Seiteneditor</vt:lpstr>
      <vt:lpstr>Video Manager</vt:lpstr>
      <vt:lpstr>Download</vt:lpstr>
      <vt:lpstr>Kontakt</vt:lpstr>
    </vt:vector>
  </TitlesOfParts>
  <Company>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Fabian Schmid</dc:creator>
  <cp:lastModifiedBy>Hansjörg Lauener</cp:lastModifiedBy>
  <cp:revision>336</cp:revision>
  <cp:lastPrinted>2013-08-21T16:37:56Z</cp:lastPrinted>
  <dcterms:created xsi:type="dcterms:W3CDTF">2010-06-04T12:20:26Z</dcterms:created>
  <dcterms:modified xsi:type="dcterms:W3CDTF">2015-10-06T11:21:25Z</dcterms:modified>
</cp:coreProperties>
</file>