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4"/>
  </p:notesMasterIdLst>
  <p:handoutMasterIdLst>
    <p:handoutMasterId r:id="rId15"/>
  </p:handoutMasterIdLst>
  <p:sldIdLst>
    <p:sldId id="258" r:id="rId2"/>
    <p:sldId id="272" r:id="rId3"/>
    <p:sldId id="273" r:id="rId4"/>
    <p:sldId id="259" r:id="rId5"/>
    <p:sldId id="264" r:id="rId6"/>
    <p:sldId id="265" r:id="rId7"/>
    <p:sldId id="261" r:id="rId8"/>
    <p:sldId id="260" r:id="rId9"/>
    <p:sldId id="266" r:id="rId10"/>
    <p:sldId id="263" r:id="rId11"/>
    <p:sldId id="267" r:id="rId12"/>
    <p:sldId id="268" r:id="rId13"/>
  </p:sldIdLst>
  <p:sldSz cx="9144000" cy="6858000" type="screen4x3"/>
  <p:notesSz cx="6805613" cy="99441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84"/>
    <a:srgbClr val="D84829"/>
    <a:srgbClr val="D34729"/>
    <a:srgbClr val="E95E27"/>
    <a:srgbClr val="0082A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307"/>
    <p:restoredTop sz="92978"/>
  </p:normalViewPr>
  <p:slideViewPr>
    <p:cSldViewPr snapToGrid="0" snapToObjects="1">
      <p:cViewPr varScale="1">
        <p:scale>
          <a:sx n="104" d="100"/>
          <a:sy n="104" d="100"/>
        </p:scale>
        <p:origin x="2416"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BF6F22-C033-7543-9458-39AB02D51F4D}" type="doc">
      <dgm:prSet loTypeId="urn:microsoft.com/office/officeart/2005/8/layout/hierarchy3" loCatId="" qsTypeId="urn:microsoft.com/office/officeart/2005/8/quickstyle/simple1" qsCatId="simple" csTypeId="urn:microsoft.com/office/officeart/2005/8/colors/accent2_4" csCatId="accent2" phldr="1"/>
      <dgm:spPr/>
      <dgm:t>
        <a:bodyPr/>
        <a:lstStyle/>
        <a:p>
          <a:endParaRPr lang="de-DE"/>
        </a:p>
      </dgm:t>
    </dgm:pt>
    <dgm:pt modelId="{1BBBA4B2-305E-DC48-88DB-3274943E660D}">
      <dgm:prSet phldrT="[Text]"/>
      <dgm:spPr/>
      <dgm:t>
        <a:bodyPr/>
        <a:lstStyle/>
        <a:p>
          <a:r>
            <a:rPr lang="de-DE" dirty="0">
              <a:solidFill>
                <a:schemeClr val="bg1">
                  <a:lumMod val="85000"/>
                </a:schemeClr>
              </a:solidFill>
            </a:rPr>
            <a:t>Lehrpersonen haben wenig Zeit zur Produktion von Materialien</a:t>
          </a:r>
        </a:p>
      </dgm:t>
    </dgm:pt>
    <dgm:pt modelId="{49F098C7-CD8B-8D45-9275-F067DAAAE239}" type="parTrans" cxnId="{0D4E832D-077C-9340-812B-DA0461BF7354}">
      <dgm:prSet/>
      <dgm:spPr/>
      <dgm:t>
        <a:bodyPr/>
        <a:lstStyle/>
        <a:p>
          <a:endParaRPr lang="de-DE"/>
        </a:p>
      </dgm:t>
    </dgm:pt>
    <dgm:pt modelId="{3864A9EF-9EC9-F347-9AF3-300B8945CCC5}" type="sibTrans" cxnId="{0D4E832D-077C-9340-812B-DA0461BF7354}">
      <dgm:prSet/>
      <dgm:spPr/>
      <dgm:t>
        <a:bodyPr/>
        <a:lstStyle/>
        <a:p>
          <a:endParaRPr lang="de-DE"/>
        </a:p>
      </dgm:t>
    </dgm:pt>
    <dgm:pt modelId="{DAB37E62-F975-CA42-81E7-32938C70E8FC}">
      <dgm:prSet phldrT="[Text]"/>
      <dgm:spPr/>
      <dgm:t>
        <a:bodyPr/>
        <a:lstStyle/>
        <a:p>
          <a:r>
            <a:rPr lang="de-DE" dirty="0"/>
            <a:t>Nutzung von aufwändigen OER ohne eigene Produktion (Grafiken / Videos)</a:t>
          </a:r>
        </a:p>
      </dgm:t>
    </dgm:pt>
    <dgm:pt modelId="{24DB5F95-DC3B-DB43-814E-61CD7E8C977A}" type="parTrans" cxnId="{8A43558D-8DF5-3C4D-AE7F-D6A62D9FEE3B}">
      <dgm:prSet/>
      <dgm:spPr/>
      <dgm:t>
        <a:bodyPr/>
        <a:lstStyle/>
        <a:p>
          <a:endParaRPr lang="de-DE"/>
        </a:p>
      </dgm:t>
    </dgm:pt>
    <dgm:pt modelId="{96510CE5-83EB-4A4F-BA49-E2E993C9663C}" type="sibTrans" cxnId="{8A43558D-8DF5-3C4D-AE7F-D6A62D9FEE3B}">
      <dgm:prSet/>
      <dgm:spPr/>
      <dgm:t>
        <a:bodyPr/>
        <a:lstStyle/>
        <a:p>
          <a:endParaRPr lang="de-DE"/>
        </a:p>
      </dgm:t>
    </dgm:pt>
    <dgm:pt modelId="{692E6569-E4BD-3340-86E8-86C4B9635AF3}">
      <dgm:prSet phldrT="[Text]"/>
      <dgm:spPr/>
      <dgm:t>
        <a:bodyPr/>
        <a:lstStyle/>
        <a:p>
          <a:r>
            <a:rPr lang="de-DE" dirty="0">
              <a:solidFill>
                <a:schemeClr val="bg1"/>
              </a:solidFill>
            </a:rPr>
            <a:t>Studierende verstehen die Inhalte der Vorlesung nicht</a:t>
          </a:r>
        </a:p>
      </dgm:t>
    </dgm:pt>
    <dgm:pt modelId="{352C27E6-2CAF-EB4E-B394-2FD4EC0AFC3F}" type="parTrans" cxnId="{BB5D56AC-06FA-6A4D-844A-82B0E64387B4}">
      <dgm:prSet/>
      <dgm:spPr/>
      <dgm:t>
        <a:bodyPr/>
        <a:lstStyle/>
        <a:p>
          <a:endParaRPr lang="de-DE"/>
        </a:p>
      </dgm:t>
    </dgm:pt>
    <dgm:pt modelId="{43EDC1CD-E140-3F42-AB5D-01EA1A2C52E3}" type="sibTrans" cxnId="{BB5D56AC-06FA-6A4D-844A-82B0E64387B4}">
      <dgm:prSet/>
      <dgm:spPr/>
      <dgm:t>
        <a:bodyPr/>
        <a:lstStyle/>
        <a:p>
          <a:endParaRPr lang="de-DE"/>
        </a:p>
      </dgm:t>
    </dgm:pt>
    <dgm:pt modelId="{5E220E29-6D48-934C-A194-878BFFA55F3B}">
      <dgm:prSet phldrT="[Text]"/>
      <dgm:spPr>
        <a:solidFill>
          <a:schemeClr val="accent6">
            <a:lumMod val="75000"/>
          </a:schemeClr>
        </a:solidFill>
      </dgm:spPr>
      <dgm:t>
        <a:bodyPr/>
        <a:lstStyle/>
        <a:p>
          <a:r>
            <a:rPr lang="de-DE" dirty="0">
              <a:solidFill>
                <a:schemeClr val="bg1"/>
              </a:solidFill>
            </a:rPr>
            <a:t>Lernende können das Wissen / die Lehrinhalte nicht anwenden</a:t>
          </a:r>
        </a:p>
      </dgm:t>
    </dgm:pt>
    <dgm:pt modelId="{5734C49F-9BEA-2449-846F-BE3B529A3CAB}" type="parTrans" cxnId="{5A47D516-E9F7-404F-A1C7-A96E11C61B2A}">
      <dgm:prSet/>
      <dgm:spPr/>
      <dgm:t>
        <a:bodyPr/>
        <a:lstStyle/>
        <a:p>
          <a:endParaRPr lang="de-DE"/>
        </a:p>
      </dgm:t>
    </dgm:pt>
    <dgm:pt modelId="{B8421E21-D66C-0D4B-9D40-A964C24357E9}" type="sibTrans" cxnId="{5A47D516-E9F7-404F-A1C7-A96E11C61B2A}">
      <dgm:prSet/>
      <dgm:spPr/>
      <dgm:t>
        <a:bodyPr/>
        <a:lstStyle/>
        <a:p>
          <a:endParaRPr lang="de-DE"/>
        </a:p>
      </dgm:t>
    </dgm:pt>
    <dgm:pt modelId="{9FA5E39D-BC04-5049-80E6-FBE8D5914025}">
      <dgm:prSet/>
      <dgm:spPr/>
      <dgm:t>
        <a:bodyPr/>
        <a:lstStyle/>
        <a:p>
          <a:r>
            <a:rPr lang="de-DE" dirty="0">
              <a:solidFill>
                <a:schemeClr val="tx1"/>
              </a:solidFill>
              <a:sym typeface="Wingdings"/>
            </a:rPr>
            <a:t>Studierende produzieren OER zur LV (lernen durch lehren)</a:t>
          </a:r>
          <a:endParaRPr lang="de-DE" dirty="0">
            <a:solidFill>
              <a:schemeClr val="tx1"/>
            </a:solidFill>
          </a:endParaRPr>
        </a:p>
      </dgm:t>
    </dgm:pt>
    <dgm:pt modelId="{A8072DB5-B424-D046-A332-E20CB3D086DB}" type="parTrans" cxnId="{C6ABD08B-0916-C44E-B970-5E8D56B4EB4A}">
      <dgm:prSet/>
      <dgm:spPr/>
      <dgm:t>
        <a:bodyPr/>
        <a:lstStyle/>
        <a:p>
          <a:endParaRPr lang="de-DE"/>
        </a:p>
      </dgm:t>
    </dgm:pt>
    <dgm:pt modelId="{75FC5ADB-47B8-764E-A5F0-4E60B02E5471}" type="sibTrans" cxnId="{C6ABD08B-0916-C44E-B970-5E8D56B4EB4A}">
      <dgm:prSet/>
      <dgm:spPr/>
      <dgm:t>
        <a:bodyPr/>
        <a:lstStyle/>
        <a:p>
          <a:endParaRPr lang="de-DE"/>
        </a:p>
      </dgm:t>
    </dgm:pt>
    <dgm:pt modelId="{CD247979-3A19-4447-A8EE-FBEC5A9915C3}">
      <dgm:prSet/>
      <dgm:spPr/>
      <dgm:t>
        <a:bodyPr/>
        <a:lstStyle/>
        <a:p>
          <a:r>
            <a:rPr lang="de-DE" dirty="0">
              <a:solidFill>
                <a:schemeClr val="tx1"/>
              </a:solidFill>
            </a:rPr>
            <a:t>Bereitstellung / Verweise auf "fremde" OER-Medien (dual </a:t>
          </a:r>
          <a:r>
            <a:rPr lang="de-DE" dirty="0" err="1">
              <a:solidFill>
                <a:schemeClr val="tx1"/>
              </a:solidFill>
            </a:rPr>
            <a:t>encoding</a:t>
          </a:r>
          <a:r>
            <a:rPr lang="de-DE" dirty="0">
              <a:solidFill>
                <a:schemeClr val="tx1"/>
              </a:solidFill>
            </a:rPr>
            <a:t>)</a:t>
          </a:r>
        </a:p>
      </dgm:t>
    </dgm:pt>
    <dgm:pt modelId="{DEEE2533-9EB0-BD4C-9E3B-32FFD20EFF91}" type="parTrans" cxnId="{553DF227-B053-0D4D-907B-00D5B619E701}">
      <dgm:prSet/>
      <dgm:spPr/>
      <dgm:t>
        <a:bodyPr/>
        <a:lstStyle/>
        <a:p>
          <a:endParaRPr lang="de-DE"/>
        </a:p>
      </dgm:t>
    </dgm:pt>
    <dgm:pt modelId="{7E0AF5B2-B403-3646-8177-4716A2B74270}" type="sibTrans" cxnId="{553DF227-B053-0D4D-907B-00D5B619E701}">
      <dgm:prSet/>
      <dgm:spPr/>
      <dgm:t>
        <a:bodyPr/>
        <a:lstStyle/>
        <a:p>
          <a:endParaRPr lang="de-DE"/>
        </a:p>
      </dgm:t>
    </dgm:pt>
    <dgm:pt modelId="{0F2D254E-D209-0F4A-BD0D-C230388BB5F0}">
      <dgm:prSet/>
      <dgm:spPr/>
      <dgm:t>
        <a:bodyPr/>
        <a:lstStyle/>
        <a:p>
          <a:r>
            <a:rPr lang="de-DE" dirty="0">
              <a:solidFill>
                <a:schemeClr val="tx1"/>
              </a:solidFill>
            </a:rPr>
            <a:t>Recherche von OER und Reflexion der Qualität durch Studierende</a:t>
          </a:r>
        </a:p>
      </dgm:t>
    </dgm:pt>
    <dgm:pt modelId="{C1FC3109-7F8A-B44E-B33A-9068890EDD92}" type="parTrans" cxnId="{57018353-FE5E-D741-88EE-74C5D62D6AEC}">
      <dgm:prSet/>
      <dgm:spPr/>
      <dgm:t>
        <a:bodyPr/>
        <a:lstStyle/>
        <a:p>
          <a:endParaRPr lang="de-DE"/>
        </a:p>
      </dgm:t>
    </dgm:pt>
    <dgm:pt modelId="{F2D50C68-DECD-AC40-A3D4-DFA2E4B54C9B}" type="sibTrans" cxnId="{57018353-FE5E-D741-88EE-74C5D62D6AEC}">
      <dgm:prSet/>
      <dgm:spPr/>
      <dgm:t>
        <a:bodyPr/>
        <a:lstStyle/>
        <a:p>
          <a:endParaRPr lang="de-DE"/>
        </a:p>
      </dgm:t>
    </dgm:pt>
    <dgm:pt modelId="{5FA8D31A-7890-E449-AED6-01065CA57851}">
      <dgm:prSet/>
      <dgm:spPr/>
      <dgm:t>
        <a:bodyPr/>
        <a:lstStyle/>
        <a:p>
          <a:r>
            <a:rPr lang="de-DE" dirty="0">
              <a:solidFill>
                <a:schemeClr val="tx1">
                  <a:lumMod val="75000"/>
                </a:schemeClr>
              </a:solidFill>
            </a:rPr>
            <a:t>Nutzung von OER Aufgaben zu Übung und Anwendung</a:t>
          </a:r>
        </a:p>
      </dgm:t>
    </dgm:pt>
    <dgm:pt modelId="{1EBEDE2C-AC94-E043-A152-E339ADD15A55}" type="parTrans" cxnId="{784AB88B-499B-AF46-9A45-14516F11DF1A}">
      <dgm:prSet/>
      <dgm:spPr/>
      <dgm:t>
        <a:bodyPr/>
        <a:lstStyle/>
        <a:p>
          <a:endParaRPr lang="de-DE"/>
        </a:p>
      </dgm:t>
    </dgm:pt>
    <dgm:pt modelId="{F7523F79-8B08-B649-AFB9-A38AAF047735}" type="sibTrans" cxnId="{784AB88B-499B-AF46-9A45-14516F11DF1A}">
      <dgm:prSet/>
      <dgm:spPr/>
      <dgm:t>
        <a:bodyPr/>
        <a:lstStyle/>
        <a:p>
          <a:endParaRPr lang="de-DE"/>
        </a:p>
      </dgm:t>
    </dgm:pt>
    <dgm:pt modelId="{CAA7E72C-2A8C-FD44-904A-46EB6F51BEC8}">
      <dgm:prSet/>
      <dgm:spPr/>
      <dgm:t>
        <a:bodyPr/>
        <a:lstStyle/>
        <a:p>
          <a:r>
            <a:rPr lang="de-DE" dirty="0">
              <a:solidFill>
                <a:schemeClr val="tx1">
                  <a:lumMod val="75000"/>
                </a:schemeClr>
              </a:solidFill>
            </a:rPr>
            <a:t>Studierende erzeugen OER Aufgaben und testen sie selbst (QM)</a:t>
          </a:r>
        </a:p>
      </dgm:t>
    </dgm:pt>
    <dgm:pt modelId="{AE74C553-817A-6747-BDFD-89E082CD41DC}" type="parTrans" cxnId="{E21A83B3-A1E0-8046-AD9C-D3ADFEC6D11B}">
      <dgm:prSet/>
      <dgm:spPr/>
      <dgm:t>
        <a:bodyPr/>
        <a:lstStyle/>
        <a:p>
          <a:endParaRPr lang="de-DE"/>
        </a:p>
      </dgm:t>
    </dgm:pt>
    <dgm:pt modelId="{841CD8EE-B786-4642-8D61-E6A84A38B1A1}" type="sibTrans" cxnId="{E21A83B3-A1E0-8046-AD9C-D3ADFEC6D11B}">
      <dgm:prSet/>
      <dgm:spPr/>
      <dgm:t>
        <a:bodyPr/>
        <a:lstStyle/>
        <a:p>
          <a:endParaRPr lang="de-DE"/>
        </a:p>
      </dgm:t>
    </dgm:pt>
    <dgm:pt modelId="{A9EE8F66-027B-194D-B751-FE82BE4989B3}">
      <dgm:prSet/>
      <dgm:spPr/>
      <dgm:t>
        <a:bodyPr/>
        <a:lstStyle/>
        <a:p>
          <a:r>
            <a:rPr lang="de-DE" dirty="0">
              <a:solidFill>
                <a:schemeClr val="bg1"/>
              </a:solidFill>
            </a:rPr>
            <a:t>Lehrende sind überfordert bei der Suche und Auswahl von OER</a:t>
          </a:r>
        </a:p>
      </dgm:t>
    </dgm:pt>
    <dgm:pt modelId="{BF2408D5-24A4-044A-9092-D87967AFCC41}" type="parTrans" cxnId="{20952563-8EBB-9E47-8F48-F6670328AE07}">
      <dgm:prSet/>
      <dgm:spPr/>
      <dgm:t>
        <a:bodyPr/>
        <a:lstStyle/>
        <a:p>
          <a:endParaRPr lang="de-DE"/>
        </a:p>
      </dgm:t>
    </dgm:pt>
    <dgm:pt modelId="{1C02E583-C6CA-DB43-8551-2A01FDEA30DB}" type="sibTrans" cxnId="{20952563-8EBB-9E47-8F48-F6670328AE07}">
      <dgm:prSet/>
      <dgm:spPr/>
      <dgm:t>
        <a:bodyPr/>
        <a:lstStyle/>
        <a:p>
          <a:endParaRPr lang="de-DE"/>
        </a:p>
      </dgm:t>
    </dgm:pt>
    <dgm:pt modelId="{2E7B09DE-A806-7343-B4EA-E64EBD07B978}">
      <dgm:prSet/>
      <dgm:spPr/>
      <dgm:t>
        <a:bodyPr/>
        <a:lstStyle/>
        <a:p>
          <a:r>
            <a:rPr lang="de-DE" dirty="0">
              <a:solidFill>
                <a:schemeClr val="tx1">
                  <a:lumMod val="75000"/>
                </a:schemeClr>
              </a:solidFill>
            </a:rPr>
            <a:t>OER Quellen + Praxis schulen und Qualitätskriterien diskutieren</a:t>
          </a:r>
        </a:p>
      </dgm:t>
    </dgm:pt>
    <dgm:pt modelId="{9335A0D4-7979-9643-9DF9-11C04E773BE6}" type="parTrans" cxnId="{5CC99446-26AA-EA4F-BE56-2A6C32B81C5E}">
      <dgm:prSet/>
      <dgm:spPr/>
      <dgm:t>
        <a:bodyPr/>
        <a:lstStyle/>
        <a:p>
          <a:endParaRPr lang="de-DE"/>
        </a:p>
      </dgm:t>
    </dgm:pt>
    <dgm:pt modelId="{50D30F75-A519-334B-A87A-4387454E62DA}" type="sibTrans" cxnId="{5CC99446-26AA-EA4F-BE56-2A6C32B81C5E}">
      <dgm:prSet/>
      <dgm:spPr/>
      <dgm:t>
        <a:bodyPr/>
        <a:lstStyle/>
        <a:p>
          <a:endParaRPr lang="de-DE"/>
        </a:p>
      </dgm:t>
    </dgm:pt>
    <dgm:pt modelId="{E9F8B101-5EC3-9845-91B3-9E73BF936057}">
      <dgm:prSet/>
      <dgm:spPr/>
      <dgm:t>
        <a:bodyPr/>
        <a:lstStyle/>
        <a:p>
          <a:r>
            <a:rPr lang="de-DE" dirty="0">
              <a:solidFill>
                <a:schemeClr val="tx1">
                  <a:lumMod val="75000"/>
                </a:schemeClr>
              </a:solidFill>
            </a:rPr>
            <a:t>“</a:t>
          </a:r>
          <a:r>
            <a:rPr lang="de-DE" dirty="0" err="1">
              <a:solidFill>
                <a:schemeClr val="tx1">
                  <a:lumMod val="75000"/>
                </a:schemeClr>
              </a:solidFill>
            </a:rPr>
            <a:t>always</a:t>
          </a:r>
          <a:r>
            <a:rPr lang="de-DE" dirty="0">
              <a:solidFill>
                <a:schemeClr val="tx1">
                  <a:lumMod val="75000"/>
                </a:schemeClr>
              </a:solidFill>
            </a:rPr>
            <a:t> </a:t>
          </a:r>
          <a:r>
            <a:rPr lang="de-DE" dirty="0" err="1">
              <a:solidFill>
                <a:schemeClr val="tx1">
                  <a:lumMod val="75000"/>
                </a:schemeClr>
              </a:solidFill>
            </a:rPr>
            <a:t>two</a:t>
          </a:r>
          <a:r>
            <a:rPr lang="de-DE" dirty="0">
              <a:solidFill>
                <a:schemeClr val="tx1">
                  <a:lumMod val="75000"/>
                </a:schemeClr>
              </a:solidFill>
            </a:rPr>
            <a:t> </a:t>
          </a:r>
          <a:r>
            <a:rPr lang="de-DE" dirty="0" err="1">
              <a:solidFill>
                <a:schemeClr val="tx1">
                  <a:lumMod val="75000"/>
                </a:schemeClr>
              </a:solidFill>
            </a:rPr>
            <a:t>there</a:t>
          </a:r>
          <a:r>
            <a:rPr lang="de-DE" dirty="0">
              <a:solidFill>
                <a:schemeClr val="tx1">
                  <a:lumMod val="75000"/>
                </a:schemeClr>
              </a:solidFill>
            </a:rPr>
            <a:t> </a:t>
          </a:r>
          <a:r>
            <a:rPr lang="de-DE" dirty="0" err="1">
              <a:solidFill>
                <a:schemeClr val="tx1">
                  <a:lumMod val="75000"/>
                </a:schemeClr>
              </a:solidFill>
            </a:rPr>
            <a:t>are</a:t>
          </a:r>
          <a:r>
            <a:rPr lang="de-DE" dirty="0">
              <a:solidFill>
                <a:schemeClr val="tx1">
                  <a:lumMod val="75000"/>
                </a:schemeClr>
              </a:solidFill>
            </a:rPr>
            <a:t>“: OER Tandems / Teams / </a:t>
          </a:r>
          <a:r>
            <a:rPr lang="de-DE" dirty="0" err="1">
              <a:solidFill>
                <a:schemeClr val="tx1">
                  <a:lumMod val="75000"/>
                </a:schemeClr>
              </a:solidFill>
            </a:rPr>
            <a:t>Workspaces</a:t>
          </a:r>
          <a:r>
            <a:rPr lang="de-DE" dirty="0">
              <a:solidFill>
                <a:schemeClr val="tx1">
                  <a:lumMod val="75000"/>
                </a:schemeClr>
              </a:solidFill>
            </a:rPr>
            <a:t> fördern</a:t>
          </a:r>
        </a:p>
      </dgm:t>
    </dgm:pt>
    <dgm:pt modelId="{C49E0985-4CFF-0C45-854A-3C276A53B8B1}" type="parTrans" cxnId="{767C7C51-47F5-9E49-8512-69321D2F63C2}">
      <dgm:prSet/>
      <dgm:spPr/>
      <dgm:t>
        <a:bodyPr/>
        <a:lstStyle/>
        <a:p>
          <a:endParaRPr lang="de-DE"/>
        </a:p>
      </dgm:t>
    </dgm:pt>
    <dgm:pt modelId="{B06668EF-7375-EB43-BBAD-D50F1CFBDD46}" type="sibTrans" cxnId="{767C7C51-47F5-9E49-8512-69321D2F63C2}">
      <dgm:prSet/>
      <dgm:spPr/>
      <dgm:t>
        <a:bodyPr/>
        <a:lstStyle/>
        <a:p>
          <a:endParaRPr lang="de-DE"/>
        </a:p>
      </dgm:t>
    </dgm:pt>
    <dgm:pt modelId="{1E9CDE11-7CEE-3D43-AA41-6F0E213B6671}">
      <dgm:prSet phldrT="[Text]"/>
      <dgm:spPr/>
      <dgm:t>
        <a:bodyPr/>
        <a:lstStyle/>
        <a:p>
          <a:r>
            <a:rPr lang="de-DE" dirty="0"/>
            <a:t>...</a:t>
          </a:r>
        </a:p>
      </dgm:t>
    </dgm:pt>
    <dgm:pt modelId="{03308560-B1FB-0D4B-8104-3B16E2774EAB}" type="parTrans" cxnId="{594B167B-CE4C-EF40-86EC-7BB2E9F93D36}">
      <dgm:prSet/>
      <dgm:spPr/>
      <dgm:t>
        <a:bodyPr/>
        <a:lstStyle/>
        <a:p>
          <a:endParaRPr lang="de-DE"/>
        </a:p>
      </dgm:t>
    </dgm:pt>
    <dgm:pt modelId="{487ABE92-51D7-6943-9032-E63C531D856D}" type="sibTrans" cxnId="{594B167B-CE4C-EF40-86EC-7BB2E9F93D36}">
      <dgm:prSet/>
      <dgm:spPr/>
      <dgm:t>
        <a:bodyPr/>
        <a:lstStyle/>
        <a:p>
          <a:endParaRPr lang="de-DE"/>
        </a:p>
      </dgm:t>
    </dgm:pt>
    <dgm:pt modelId="{4FF33C20-5A44-1D41-8290-3C7C8DD3FA3A}">
      <dgm:prSet/>
      <dgm:spPr/>
      <dgm:t>
        <a:bodyPr/>
        <a:lstStyle/>
        <a:p>
          <a:r>
            <a:rPr lang="de-DE" dirty="0">
              <a:solidFill>
                <a:schemeClr val="tx1"/>
              </a:solidFill>
            </a:rPr>
            <a:t>...</a:t>
          </a:r>
        </a:p>
      </dgm:t>
    </dgm:pt>
    <dgm:pt modelId="{7ED21C7E-C581-CB47-A7FB-EE1B22DAAE64}" type="parTrans" cxnId="{1EA221EB-6777-1F4D-B10D-3CAF35570EED}">
      <dgm:prSet/>
      <dgm:spPr/>
      <dgm:t>
        <a:bodyPr/>
        <a:lstStyle/>
        <a:p>
          <a:endParaRPr lang="de-DE"/>
        </a:p>
      </dgm:t>
    </dgm:pt>
    <dgm:pt modelId="{B6C71419-414C-EE47-A8F1-97AE724610F6}" type="sibTrans" cxnId="{1EA221EB-6777-1F4D-B10D-3CAF35570EED}">
      <dgm:prSet/>
      <dgm:spPr/>
      <dgm:t>
        <a:bodyPr/>
        <a:lstStyle/>
        <a:p>
          <a:endParaRPr lang="de-DE"/>
        </a:p>
      </dgm:t>
    </dgm:pt>
    <dgm:pt modelId="{715CA8CF-88D6-2B40-861A-22666603B732}">
      <dgm:prSet/>
      <dgm:spPr/>
      <dgm:t>
        <a:bodyPr/>
        <a:lstStyle/>
        <a:p>
          <a:r>
            <a:rPr lang="de-DE" dirty="0">
              <a:solidFill>
                <a:schemeClr val="tx1">
                  <a:lumMod val="75000"/>
                </a:schemeClr>
              </a:solidFill>
            </a:rPr>
            <a:t>...</a:t>
          </a:r>
        </a:p>
      </dgm:t>
    </dgm:pt>
    <dgm:pt modelId="{16CDB33D-1F85-2942-B1A4-7B20FE434153}" type="parTrans" cxnId="{3D7DC350-61AD-9E4A-8184-8FFF7500162A}">
      <dgm:prSet/>
      <dgm:spPr/>
      <dgm:t>
        <a:bodyPr/>
        <a:lstStyle/>
        <a:p>
          <a:endParaRPr lang="de-DE"/>
        </a:p>
      </dgm:t>
    </dgm:pt>
    <dgm:pt modelId="{EF686BC9-32E5-D84F-BF80-AEE46CD2C147}" type="sibTrans" cxnId="{3D7DC350-61AD-9E4A-8184-8FFF7500162A}">
      <dgm:prSet/>
      <dgm:spPr/>
      <dgm:t>
        <a:bodyPr/>
        <a:lstStyle/>
        <a:p>
          <a:endParaRPr lang="de-DE"/>
        </a:p>
      </dgm:t>
    </dgm:pt>
    <dgm:pt modelId="{05D88ADE-56FA-5445-BFA5-D2F69978F11F}">
      <dgm:prSet/>
      <dgm:spPr/>
      <dgm:t>
        <a:bodyPr/>
        <a:lstStyle/>
        <a:p>
          <a:r>
            <a:rPr lang="de-DE" dirty="0">
              <a:solidFill>
                <a:schemeClr val="tx1">
                  <a:lumMod val="75000"/>
                </a:schemeClr>
              </a:solidFill>
            </a:rPr>
            <a:t>...</a:t>
          </a:r>
        </a:p>
      </dgm:t>
    </dgm:pt>
    <dgm:pt modelId="{A1E7941A-D641-464E-93BA-210380B4F697}" type="parTrans" cxnId="{1288D4D7-258E-DF41-A929-D874C5D055A4}">
      <dgm:prSet/>
      <dgm:spPr/>
      <dgm:t>
        <a:bodyPr/>
        <a:lstStyle/>
        <a:p>
          <a:endParaRPr lang="de-DE"/>
        </a:p>
      </dgm:t>
    </dgm:pt>
    <dgm:pt modelId="{C9C71346-4E68-8644-AE71-97FEE59CC24D}" type="sibTrans" cxnId="{1288D4D7-258E-DF41-A929-D874C5D055A4}">
      <dgm:prSet/>
      <dgm:spPr/>
      <dgm:t>
        <a:bodyPr/>
        <a:lstStyle/>
        <a:p>
          <a:endParaRPr lang="de-DE"/>
        </a:p>
      </dgm:t>
    </dgm:pt>
    <dgm:pt modelId="{D73085C9-795D-BC4C-8C01-FACC430745D9}" type="pres">
      <dgm:prSet presAssocID="{38BF6F22-C033-7543-9458-39AB02D51F4D}" presName="diagram" presStyleCnt="0">
        <dgm:presLayoutVars>
          <dgm:chPref val="1"/>
          <dgm:dir/>
          <dgm:animOne val="branch"/>
          <dgm:animLvl val="lvl"/>
          <dgm:resizeHandles/>
        </dgm:presLayoutVars>
      </dgm:prSet>
      <dgm:spPr/>
    </dgm:pt>
    <dgm:pt modelId="{434E7F7E-2017-B24E-A291-BE07902FC20E}" type="pres">
      <dgm:prSet presAssocID="{1BBBA4B2-305E-DC48-88DB-3274943E660D}" presName="root" presStyleCnt="0"/>
      <dgm:spPr/>
    </dgm:pt>
    <dgm:pt modelId="{D2FB58BF-A5BB-5642-B86E-C3E6DCC0585C}" type="pres">
      <dgm:prSet presAssocID="{1BBBA4B2-305E-DC48-88DB-3274943E660D}" presName="rootComposite" presStyleCnt="0"/>
      <dgm:spPr/>
    </dgm:pt>
    <dgm:pt modelId="{F6974563-B5CC-B948-92C2-6A33D7CEE21C}" type="pres">
      <dgm:prSet presAssocID="{1BBBA4B2-305E-DC48-88DB-3274943E660D}" presName="rootText" presStyleLbl="node1" presStyleIdx="0" presStyleCnt="4"/>
      <dgm:spPr/>
    </dgm:pt>
    <dgm:pt modelId="{3DCA8579-8222-DD4D-822D-60BA5965E6D7}" type="pres">
      <dgm:prSet presAssocID="{1BBBA4B2-305E-DC48-88DB-3274943E660D}" presName="rootConnector" presStyleLbl="node1" presStyleIdx="0" presStyleCnt="4"/>
      <dgm:spPr/>
    </dgm:pt>
    <dgm:pt modelId="{43728F72-E7FF-0345-976D-E0CEC54AF85D}" type="pres">
      <dgm:prSet presAssocID="{1BBBA4B2-305E-DC48-88DB-3274943E660D}" presName="childShape" presStyleCnt="0"/>
      <dgm:spPr/>
    </dgm:pt>
    <dgm:pt modelId="{3A8EB20A-357E-B043-98B4-3DE03C145E2A}" type="pres">
      <dgm:prSet presAssocID="{A8072DB5-B424-D046-A332-E20CB3D086DB}" presName="Name13" presStyleLbl="parChTrans1D2" presStyleIdx="0" presStyleCnt="12"/>
      <dgm:spPr/>
    </dgm:pt>
    <dgm:pt modelId="{8C29815A-2A47-984F-B6E3-A1368F943FAC}" type="pres">
      <dgm:prSet presAssocID="{9FA5E39D-BC04-5049-80E6-FBE8D5914025}" presName="childText" presStyleLbl="bgAcc1" presStyleIdx="0" presStyleCnt="12">
        <dgm:presLayoutVars>
          <dgm:bulletEnabled val="1"/>
        </dgm:presLayoutVars>
      </dgm:prSet>
      <dgm:spPr/>
    </dgm:pt>
    <dgm:pt modelId="{9A939A89-8EC5-5C46-9F0C-13B600B2014B}" type="pres">
      <dgm:prSet presAssocID="{24DB5F95-DC3B-DB43-814E-61CD7E8C977A}" presName="Name13" presStyleLbl="parChTrans1D2" presStyleIdx="1" presStyleCnt="12"/>
      <dgm:spPr/>
    </dgm:pt>
    <dgm:pt modelId="{EB3C2F65-A9A3-604A-B074-54012A5A8312}" type="pres">
      <dgm:prSet presAssocID="{DAB37E62-F975-CA42-81E7-32938C70E8FC}" presName="childText" presStyleLbl="bgAcc1" presStyleIdx="1" presStyleCnt="12">
        <dgm:presLayoutVars>
          <dgm:bulletEnabled val="1"/>
        </dgm:presLayoutVars>
      </dgm:prSet>
      <dgm:spPr/>
    </dgm:pt>
    <dgm:pt modelId="{9230E5D3-2C24-504F-8CE0-5E0773E87D6A}" type="pres">
      <dgm:prSet presAssocID="{03308560-B1FB-0D4B-8104-3B16E2774EAB}" presName="Name13" presStyleLbl="parChTrans1D2" presStyleIdx="2" presStyleCnt="12"/>
      <dgm:spPr/>
    </dgm:pt>
    <dgm:pt modelId="{A2E4AB1D-7C00-B844-A1AB-81BCA48A8F7D}" type="pres">
      <dgm:prSet presAssocID="{1E9CDE11-7CEE-3D43-AA41-6F0E213B6671}" presName="childText" presStyleLbl="bgAcc1" presStyleIdx="2" presStyleCnt="12">
        <dgm:presLayoutVars>
          <dgm:bulletEnabled val="1"/>
        </dgm:presLayoutVars>
      </dgm:prSet>
      <dgm:spPr/>
    </dgm:pt>
    <dgm:pt modelId="{2C1922B6-1D19-A24D-B798-8752F1A5B463}" type="pres">
      <dgm:prSet presAssocID="{692E6569-E4BD-3340-86E8-86C4B9635AF3}" presName="root" presStyleCnt="0"/>
      <dgm:spPr/>
    </dgm:pt>
    <dgm:pt modelId="{85D11A40-9F82-9249-B648-CED0270E8453}" type="pres">
      <dgm:prSet presAssocID="{692E6569-E4BD-3340-86E8-86C4B9635AF3}" presName="rootComposite" presStyleCnt="0"/>
      <dgm:spPr/>
    </dgm:pt>
    <dgm:pt modelId="{D4316A57-0907-B344-A386-6198384474D7}" type="pres">
      <dgm:prSet presAssocID="{692E6569-E4BD-3340-86E8-86C4B9635AF3}" presName="rootText" presStyleLbl="node1" presStyleIdx="1" presStyleCnt="4"/>
      <dgm:spPr/>
    </dgm:pt>
    <dgm:pt modelId="{7ACDBEF1-B9B2-754E-BC98-FE6BE18A4438}" type="pres">
      <dgm:prSet presAssocID="{692E6569-E4BD-3340-86E8-86C4B9635AF3}" presName="rootConnector" presStyleLbl="node1" presStyleIdx="1" presStyleCnt="4"/>
      <dgm:spPr/>
    </dgm:pt>
    <dgm:pt modelId="{900C966C-00D7-2A45-B2A4-6BB92EA9871E}" type="pres">
      <dgm:prSet presAssocID="{692E6569-E4BD-3340-86E8-86C4B9635AF3}" presName="childShape" presStyleCnt="0"/>
      <dgm:spPr/>
    </dgm:pt>
    <dgm:pt modelId="{415A2162-9546-104A-8010-7B84CE19076D}" type="pres">
      <dgm:prSet presAssocID="{DEEE2533-9EB0-BD4C-9E3B-32FFD20EFF91}" presName="Name13" presStyleLbl="parChTrans1D2" presStyleIdx="3" presStyleCnt="12"/>
      <dgm:spPr/>
    </dgm:pt>
    <dgm:pt modelId="{91C41DDB-96EF-5C4C-8924-604B54D84C96}" type="pres">
      <dgm:prSet presAssocID="{CD247979-3A19-4447-A8EE-FBEC5A9915C3}" presName="childText" presStyleLbl="bgAcc1" presStyleIdx="3" presStyleCnt="12">
        <dgm:presLayoutVars>
          <dgm:bulletEnabled val="1"/>
        </dgm:presLayoutVars>
      </dgm:prSet>
      <dgm:spPr/>
    </dgm:pt>
    <dgm:pt modelId="{97251E12-9973-3340-B8EA-F57AE3B1C100}" type="pres">
      <dgm:prSet presAssocID="{C1FC3109-7F8A-B44E-B33A-9068890EDD92}" presName="Name13" presStyleLbl="parChTrans1D2" presStyleIdx="4" presStyleCnt="12"/>
      <dgm:spPr/>
    </dgm:pt>
    <dgm:pt modelId="{E6D3C4BA-E4CF-6D45-9E40-621F17A2E48F}" type="pres">
      <dgm:prSet presAssocID="{0F2D254E-D209-0F4A-BD0D-C230388BB5F0}" presName="childText" presStyleLbl="bgAcc1" presStyleIdx="4" presStyleCnt="12">
        <dgm:presLayoutVars>
          <dgm:bulletEnabled val="1"/>
        </dgm:presLayoutVars>
      </dgm:prSet>
      <dgm:spPr/>
    </dgm:pt>
    <dgm:pt modelId="{09544455-4C2A-494C-B48F-3E7A8A0D9BAE}" type="pres">
      <dgm:prSet presAssocID="{7ED21C7E-C581-CB47-A7FB-EE1B22DAAE64}" presName="Name13" presStyleLbl="parChTrans1D2" presStyleIdx="5" presStyleCnt="12"/>
      <dgm:spPr/>
    </dgm:pt>
    <dgm:pt modelId="{584EE570-B6D1-C44D-9DC7-B85D7BA4B5CD}" type="pres">
      <dgm:prSet presAssocID="{4FF33C20-5A44-1D41-8290-3C7C8DD3FA3A}" presName="childText" presStyleLbl="bgAcc1" presStyleIdx="5" presStyleCnt="12">
        <dgm:presLayoutVars>
          <dgm:bulletEnabled val="1"/>
        </dgm:presLayoutVars>
      </dgm:prSet>
      <dgm:spPr/>
    </dgm:pt>
    <dgm:pt modelId="{4A2D7795-B62C-C74C-8D65-13206254A2C3}" type="pres">
      <dgm:prSet presAssocID="{5E220E29-6D48-934C-A194-878BFFA55F3B}" presName="root" presStyleCnt="0"/>
      <dgm:spPr/>
    </dgm:pt>
    <dgm:pt modelId="{F83BE491-2800-7E45-BA46-B1E2918AA2C8}" type="pres">
      <dgm:prSet presAssocID="{5E220E29-6D48-934C-A194-878BFFA55F3B}" presName="rootComposite" presStyleCnt="0"/>
      <dgm:spPr/>
    </dgm:pt>
    <dgm:pt modelId="{B154395C-C02E-A442-A6BF-C9880EDBCAFE}" type="pres">
      <dgm:prSet presAssocID="{5E220E29-6D48-934C-A194-878BFFA55F3B}" presName="rootText" presStyleLbl="node1" presStyleIdx="2" presStyleCnt="4"/>
      <dgm:spPr/>
    </dgm:pt>
    <dgm:pt modelId="{64319279-E9D6-B640-B0A8-807B545058DC}" type="pres">
      <dgm:prSet presAssocID="{5E220E29-6D48-934C-A194-878BFFA55F3B}" presName="rootConnector" presStyleLbl="node1" presStyleIdx="2" presStyleCnt="4"/>
      <dgm:spPr/>
    </dgm:pt>
    <dgm:pt modelId="{357333C7-D10C-474D-AC11-642983D3939B}" type="pres">
      <dgm:prSet presAssocID="{5E220E29-6D48-934C-A194-878BFFA55F3B}" presName="childShape" presStyleCnt="0"/>
      <dgm:spPr/>
    </dgm:pt>
    <dgm:pt modelId="{F6CD7B4F-7CFE-B84C-ABE6-F7866348DF2F}" type="pres">
      <dgm:prSet presAssocID="{1EBEDE2C-AC94-E043-A152-E339ADD15A55}" presName="Name13" presStyleLbl="parChTrans1D2" presStyleIdx="6" presStyleCnt="12"/>
      <dgm:spPr/>
    </dgm:pt>
    <dgm:pt modelId="{BE704EC1-63B3-AC4E-B087-26F4E37D9D8B}" type="pres">
      <dgm:prSet presAssocID="{5FA8D31A-7890-E449-AED6-01065CA57851}" presName="childText" presStyleLbl="bgAcc1" presStyleIdx="6" presStyleCnt="12">
        <dgm:presLayoutVars>
          <dgm:bulletEnabled val="1"/>
        </dgm:presLayoutVars>
      </dgm:prSet>
      <dgm:spPr/>
    </dgm:pt>
    <dgm:pt modelId="{AE1304D8-02AC-844F-9C90-6D4B62A291A0}" type="pres">
      <dgm:prSet presAssocID="{AE74C553-817A-6747-BDFD-89E082CD41DC}" presName="Name13" presStyleLbl="parChTrans1D2" presStyleIdx="7" presStyleCnt="12"/>
      <dgm:spPr/>
    </dgm:pt>
    <dgm:pt modelId="{4F363998-6F77-FF49-9229-D37A17F1E688}" type="pres">
      <dgm:prSet presAssocID="{CAA7E72C-2A8C-FD44-904A-46EB6F51BEC8}" presName="childText" presStyleLbl="bgAcc1" presStyleIdx="7" presStyleCnt="12">
        <dgm:presLayoutVars>
          <dgm:bulletEnabled val="1"/>
        </dgm:presLayoutVars>
      </dgm:prSet>
      <dgm:spPr/>
    </dgm:pt>
    <dgm:pt modelId="{A9E635B6-08B4-834D-AAB2-79F97365C5C0}" type="pres">
      <dgm:prSet presAssocID="{16CDB33D-1F85-2942-B1A4-7B20FE434153}" presName="Name13" presStyleLbl="parChTrans1D2" presStyleIdx="8" presStyleCnt="12"/>
      <dgm:spPr/>
    </dgm:pt>
    <dgm:pt modelId="{EDA595E4-C8DF-1B44-9EB9-7D4B3039044D}" type="pres">
      <dgm:prSet presAssocID="{715CA8CF-88D6-2B40-861A-22666603B732}" presName="childText" presStyleLbl="bgAcc1" presStyleIdx="8" presStyleCnt="12">
        <dgm:presLayoutVars>
          <dgm:bulletEnabled val="1"/>
        </dgm:presLayoutVars>
      </dgm:prSet>
      <dgm:spPr/>
    </dgm:pt>
    <dgm:pt modelId="{AA9F71F6-384D-7447-B242-0D176853CCDD}" type="pres">
      <dgm:prSet presAssocID="{A9EE8F66-027B-194D-B751-FE82BE4989B3}" presName="root" presStyleCnt="0"/>
      <dgm:spPr/>
    </dgm:pt>
    <dgm:pt modelId="{827B20F7-54B4-0E43-9F91-BCDD9701FCB7}" type="pres">
      <dgm:prSet presAssocID="{A9EE8F66-027B-194D-B751-FE82BE4989B3}" presName="rootComposite" presStyleCnt="0"/>
      <dgm:spPr/>
    </dgm:pt>
    <dgm:pt modelId="{6A0DA55C-D482-8D42-B8A7-2EDF3C0D6A29}" type="pres">
      <dgm:prSet presAssocID="{A9EE8F66-027B-194D-B751-FE82BE4989B3}" presName="rootText" presStyleLbl="node1" presStyleIdx="3" presStyleCnt="4"/>
      <dgm:spPr/>
    </dgm:pt>
    <dgm:pt modelId="{D917B610-42BB-294B-BDB1-14C3950FB2CF}" type="pres">
      <dgm:prSet presAssocID="{A9EE8F66-027B-194D-B751-FE82BE4989B3}" presName="rootConnector" presStyleLbl="node1" presStyleIdx="3" presStyleCnt="4"/>
      <dgm:spPr/>
    </dgm:pt>
    <dgm:pt modelId="{CEC6525C-BE69-5949-B04B-8C665678DA36}" type="pres">
      <dgm:prSet presAssocID="{A9EE8F66-027B-194D-B751-FE82BE4989B3}" presName="childShape" presStyleCnt="0"/>
      <dgm:spPr/>
    </dgm:pt>
    <dgm:pt modelId="{6664CAF3-3E5E-1646-BE4B-98025F7DC231}" type="pres">
      <dgm:prSet presAssocID="{9335A0D4-7979-9643-9DF9-11C04E773BE6}" presName="Name13" presStyleLbl="parChTrans1D2" presStyleIdx="9" presStyleCnt="12"/>
      <dgm:spPr/>
    </dgm:pt>
    <dgm:pt modelId="{FA819A6A-5CC0-E24C-AC96-F4F26268527F}" type="pres">
      <dgm:prSet presAssocID="{2E7B09DE-A806-7343-B4EA-E64EBD07B978}" presName="childText" presStyleLbl="bgAcc1" presStyleIdx="9" presStyleCnt="12">
        <dgm:presLayoutVars>
          <dgm:bulletEnabled val="1"/>
        </dgm:presLayoutVars>
      </dgm:prSet>
      <dgm:spPr/>
    </dgm:pt>
    <dgm:pt modelId="{BCB5557C-B900-4040-9E1E-C68CCDEE96E9}" type="pres">
      <dgm:prSet presAssocID="{C49E0985-4CFF-0C45-854A-3C276A53B8B1}" presName="Name13" presStyleLbl="parChTrans1D2" presStyleIdx="10" presStyleCnt="12"/>
      <dgm:spPr/>
    </dgm:pt>
    <dgm:pt modelId="{BE9F4A2B-50DD-A942-9308-B1E5B2130726}" type="pres">
      <dgm:prSet presAssocID="{E9F8B101-5EC3-9845-91B3-9E73BF936057}" presName="childText" presStyleLbl="bgAcc1" presStyleIdx="10" presStyleCnt="12">
        <dgm:presLayoutVars>
          <dgm:bulletEnabled val="1"/>
        </dgm:presLayoutVars>
      </dgm:prSet>
      <dgm:spPr/>
    </dgm:pt>
    <dgm:pt modelId="{179CA2C7-713B-3942-B126-9F693FE14A63}" type="pres">
      <dgm:prSet presAssocID="{A1E7941A-D641-464E-93BA-210380B4F697}" presName="Name13" presStyleLbl="parChTrans1D2" presStyleIdx="11" presStyleCnt="12"/>
      <dgm:spPr/>
    </dgm:pt>
    <dgm:pt modelId="{76D715B2-4D77-3B43-B7BA-197236BBE8D6}" type="pres">
      <dgm:prSet presAssocID="{05D88ADE-56FA-5445-BFA5-D2F69978F11F}" presName="childText" presStyleLbl="bgAcc1" presStyleIdx="11" presStyleCnt="12">
        <dgm:presLayoutVars>
          <dgm:bulletEnabled val="1"/>
        </dgm:presLayoutVars>
      </dgm:prSet>
      <dgm:spPr/>
    </dgm:pt>
  </dgm:ptLst>
  <dgm:cxnLst>
    <dgm:cxn modelId="{76FBBB05-C4C1-3141-8EA5-A00CEF6454EF}" type="presOf" srcId="{16CDB33D-1F85-2942-B1A4-7B20FE434153}" destId="{A9E635B6-08B4-834D-AAB2-79F97365C5C0}" srcOrd="0" destOrd="0" presId="urn:microsoft.com/office/officeart/2005/8/layout/hierarchy3"/>
    <dgm:cxn modelId="{0F5B8E06-D607-0341-AD02-C48730A08DC8}" type="presOf" srcId="{A8072DB5-B424-D046-A332-E20CB3D086DB}" destId="{3A8EB20A-357E-B043-98B4-3DE03C145E2A}" srcOrd="0" destOrd="0" presId="urn:microsoft.com/office/officeart/2005/8/layout/hierarchy3"/>
    <dgm:cxn modelId="{30DDF40E-1EB1-4943-8DC3-F0B611147DB5}" type="presOf" srcId="{692E6569-E4BD-3340-86E8-86C4B9635AF3}" destId="{7ACDBEF1-B9B2-754E-BC98-FE6BE18A4438}" srcOrd="1" destOrd="0" presId="urn:microsoft.com/office/officeart/2005/8/layout/hierarchy3"/>
    <dgm:cxn modelId="{EF504310-E98A-C349-B154-82527490253B}" type="presOf" srcId="{1BBBA4B2-305E-DC48-88DB-3274943E660D}" destId="{F6974563-B5CC-B948-92C2-6A33D7CEE21C}" srcOrd="0" destOrd="0" presId="urn:microsoft.com/office/officeart/2005/8/layout/hierarchy3"/>
    <dgm:cxn modelId="{7B97E012-456D-9A46-9333-A2881CF2ED29}" type="presOf" srcId="{DEEE2533-9EB0-BD4C-9E3B-32FFD20EFF91}" destId="{415A2162-9546-104A-8010-7B84CE19076D}" srcOrd="0" destOrd="0" presId="urn:microsoft.com/office/officeart/2005/8/layout/hierarchy3"/>
    <dgm:cxn modelId="{5A47D516-E9F7-404F-A1C7-A96E11C61B2A}" srcId="{38BF6F22-C033-7543-9458-39AB02D51F4D}" destId="{5E220E29-6D48-934C-A194-878BFFA55F3B}" srcOrd="2" destOrd="0" parTransId="{5734C49F-9BEA-2449-846F-BE3B529A3CAB}" sibTransId="{B8421E21-D66C-0D4B-9D40-A964C24357E9}"/>
    <dgm:cxn modelId="{B83ABF17-E08D-2749-B4A4-3C0A309EEF82}" type="presOf" srcId="{A9EE8F66-027B-194D-B751-FE82BE4989B3}" destId="{6A0DA55C-D482-8D42-B8A7-2EDF3C0D6A29}" srcOrd="0" destOrd="0" presId="urn:microsoft.com/office/officeart/2005/8/layout/hierarchy3"/>
    <dgm:cxn modelId="{7806CB18-8B20-3946-A305-449F95D792C7}" type="presOf" srcId="{05D88ADE-56FA-5445-BFA5-D2F69978F11F}" destId="{76D715B2-4D77-3B43-B7BA-197236BBE8D6}" srcOrd="0" destOrd="0" presId="urn:microsoft.com/office/officeart/2005/8/layout/hierarchy3"/>
    <dgm:cxn modelId="{A1E6BD21-1261-6040-AFCA-44957E9B9FA5}" type="presOf" srcId="{5E220E29-6D48-934C-A194-878BFFA55F3B}" destId="{B154395C-C02E-A442-A6BF-C9880EDBCAFE}" srcOrd="0" destOrd="0" presId="urn:microsoft.com/office/officeart/2005/8/layout/hierarchy3"/>
    <dgm:cxn modelId="{996B2025-5C65-CC49-AC44-10239C7CD5DB}" type="presOf" srcId="{A1E7941A-D641-464E-93BA-210380B4F697}" destId="{179CA2C7-713B-3942-B126-9F693FE14A63}" srcOrd="0" destOrd="0" presId="urn:microsoft.com/office/officeart/2005/8/layout/hierarchy3"/>
    <dgm:cxn modelId="{553DF227-B053-0D4D-907B-00D5B619E701}" srcId="{692E6569-E4BD-3340-86E8-86C4B9635AF3}" destId="{CD247979-3A19-4447-A8EE-FBEC5A9915C3}" srcOrd="0" destOrd="0" parTransId="{DEEE2533-9EB0-BD4C-9E3B-32FFD20EFF91}" sibTransId="{7E0AF5B2-B403-3646-8177-4716A2B74270}"/>
    <dgm:cxn modelId="{0D4E832D-077C-9340-812B-DA0461BF7354}" srcId="{38BF6F22-C033-7543-9458-39AB02D51F4D}" destId="{1BBBA4B2-305E-DC48-88DB-3274943E660D}" srcOrd="0" destOrd="0" parTransId="{49F098C7-CD8B-8D45-9275-F067DAAAE239}" sibTransId="{3864A9EF-9EC9-F347-9AF3-300B8945CCC5}"/>
    <dgm:cxn modelId="{DA96C33F-FCC7-9942-8403-A7B6BBBD5F03}" type="presOf" srcId="{DAB37E62-F975-CA42-81E7-32938C70E8FC}" destId="{EB3C2F65-A9A3-604A-B074-54012A5A8312}" srcOrd="0" destOrd="0" presId="urn:microsoft.com/office/officeart/2005/8/layout/hierarchy3"/>
    <dgm:cxn modelId="{5CC99446-26AA-EA4F-BE56-2A6C32B81C5E}" srcId="{A9EE8F66-027B-194D-B751-FE82BE4989B3}" destId="{2E7B09DE-A806-7343-B4EA-E64EBD07B978}" srcOrd="0" destOrd="0" parTransId="{9335A0D4-7979-9643-9DF9-11C04E773BE6}" sibTransId="{50D30F75-A519-334B-A87A-4387454E62DA}"/>
    <dgm:cxn modelId="{159A0F4F-681B-654C-A2A7-F6FE55AF7483}" type="presOf" srcId="{9335A0D4-7979-9643-9DF9-11C04E773BE6}" destId="{6664CAF3-3E5E-1646-BE4B-98025F7DC231}" srcOrd="0" destOrd="0" presId="urn:microsoft.com/office/officeart/2005/8/layout/hierarchy3"/>
    <dgm:cxn modelId="{3D7DC350-61AD-9E4A-8184-8FFF7500162A}" srcId="{5E220E29-6D48-934C-A194-878BFFA55F3B}" destId="{715CA8CF-88D6-2B40-861A-22666603B732}" srcOrd="2" destOrd="0" parTransId="{16CDB33D-1F85-2942-B1A4-7B20FE434153}" sibTransId="{EF686BC9-32E5-D84F-BF80-AEE46CD2C147}"/>
    <dgm:cxn modelId="{767C7C51-47F5-9E49-8512-69321D2F63C2}" srcId="{A9EE8F66-027B-194D-B751-FE82BE4989B3}" destId="{E9F8B101-5EC3-9845-91B3-9E73BF936057}" srcOrd="1" destOrd="0" parTransId="{C49E0985-4CFF-0C45-854A-3C276A53B8B1}" sibTransId="{B06668EF-7375-EB43-BBAD-D50F1CFBDD46}"/>
    <dgm:cxn modelId="{9278D851-A2DA-1B4E-A339-7E437FC2C773}" type="presOf" srcId="{5E220E29-6D48-934C-A194-878BFFA55F3B}" destId="{64319279-E9D6-B640-B0A8-807B545058DC}" srcOrd="1" destOrd="0" presId="urn:microsoft.com/office/officeart/2005/8/layout/hierarchy3"/>
    <dgm:cxn modelId="{3E465B53-BCAC-C041-9340-67E4E9FE9393}" type="presOf" srcId="{9FA5E39D-BC04-5049-80E6-FBE8D5914025}" destId="{8C29815A-2A47-984F-B6E3-A1368F943FAC}" srcOrd="0" destOrd="0" presId="urn:microsoft.com/office/officeart/2005/8/layout/hierarchy3"/>
    <dgm:cxn modelId="{57018353-FE5E-D741-88EE-74C5D62D6AEC}" srcId="{692E6569-E4BD-3340-86E8-86C4B9635AF3}" destId="{0F2D254E-D209-0F4A-BD0D-C230388BB5F0}" srcOrd="1" destOrd="0" parTransId="{C1FC3109-7F8A-B44E-B33A-9068890EDD92}" sibTransId="{F2D50C68-DECD-AC40-A3D4-DFA2E4B54C9B}"/>
    <dgm:cxn modelId="{20952563-8EBB-9E47-8F48-F6670328AE07}" srcId="{38BF6F22-C033-7543-9458-39AB02D51F4D}" destId="{A9EE8F66-027B-194D-B751-FE82BE4989B3}" srcOrd="3" destOrd="0" parTransId="{BF2408D5-24A4-044A-9092-D87967AFCC41}" sibTransId="{1C02E583-C6CA-DB43-8551-2A01FDEA30DB}"/>
    <dgm:cxn modelId="{A6CC2065-E6A2-3248-BB59-F00654AE40C3}" type="presOf" srcId="{CAA7E72C-2A8C-FD44-904A-46EB6F51BEC8}" destId="{4F363998-6F77-FF49-9229-D37A17F1E688}" srcOrd="0" destOrd="0" presId="urn:microsoft.com/office/officeart/2005/8/layout/hierarchy3"/>
    <dgm:cxn modelId="{C3FE926D-F4C3-6E4C-8D0E-1BF5C9524E2A}" type="presOf" srcId="{AE74C553-817A-6747-BDFD-89E082CD41DC}" destId="{AE1304D8-02AC-844F-9C90-6D4B62A291A0}" srcOrd="0" destOrd="0" presId="urn:microsoft.com/office/officeart/2005/8/layout/hierarchy3"/>
    <dgm:cxn modelId="{F607B16D-5EED-9C4C-BF7E-09D4C3F26394}" type="presOf" srcId="{2E7B09DE-A806-7343-B4EA-E64EBD07B978}" destId="{FA819A6A-5CC0-E24C-AC96-F4F26268527F}" srcOrd="0" destOrd="0" presId="urn:microsoft.com/office/officeart/2005/8/layout/hierarchy3"/>
    <dgm:cxn modelId="{D2505A6E-A8D8-1C4E-B3DC-86111813B94D}" type="presOf" srcId="{03308560-B1FB-0D4B-8104-3B16E2774EAB}" destId="{9230E5D3-2C24-504F-8CE0-5E0773E87D6A}" srcOrd="0" destOrd="0" presId="urn:microsoft.com/office/officeart/2005/8/layout/hierarchy3"/>
    <dgm:cxn modelId="{94025972-6411-B64C-81ED-E91AFE1692A2}" type="presOf" srcId="{4FF33C20-5A44-1D41-8290-3C7C8DD3FA3A}" destId="{584EE570-B6D1-C44D-9DC7-B85D7BA4B5CD}" srcOrd="0" destOrd="0" presId="urn:microsoft.com/office/officeart/2005/8/layout/hierarchy3"/>
    <dgm:cxn modelId="{AD89EC74-3711-8249-8CF2-AD3565EB493D}" type="presOf" srcId="{1EBEDE2C-AC94-E043-A152-E339ADD15A55}" destId="{F6CD7B4F-7CFE-B84C-ABE6-F7866348DF2F}" srcOrd="0" destOrd="0" presId="urn:microsoft.com/office/officeart/2005/8/layout/hierarchy3"/>
    <dgm:cxn modelId="{3D02A976-19F9-1441-A133-E8538CA17124}" type="presOf" srcId="{1BBBA4B2-305E-DC48-88DB-3274943E660D}" destId="{3DCA8579-8222-DD4D-822D-60BA5965E6D7}" srcOrd="1" destOrd="0" presId="urn:microsoft.com/office/officeart/2005/8/layout/hierarchy3"/>
    <dgm:cxn modelId="{594B167B-CE4C-EF40-86EC-7BB2E9F93D36}" srcId="{1BBBA4B2-305E-DC48-88DB-3274943E660D}" destId="{1E9CDE11-7CEE-3D43-AA41-6F0E213B6671}" srcOrd="2" destOrd="0" parTransId="{03308560-B1FB-0D4B-8104-3B16E2774EAB}" sibTransId="{487ABE92-51D7-6943-9032-E63C531D856D}"/>
    <dgm:cxn modelId="{F1605A89-F7A8-E945-B29B-2940F1A6ED40}" type="presOf" srcId="{7ED21C7E-C581-CB47-A7FB-EE1B22DAAE64}" destId="{09544455-4C2A-494C-B48F-3E7A8A0D9BAE}" srcOrd="0" destOrd="0" presId="urn:microsoft.com/office/officeart/2005/8/layout/hierarchy3"/>
    <dgm:cxn modelId="{784AB88B-499B-AF46-9A45-14516F11DF1A}" srcId="{5E220E29-6D48-934C-A194-878BFFA55F3B}" destId="{5FA8D31A-7890-E449-AED6-01065CA57851}" srcOrd="0" destOrd="0" parTransId="{1EBEDE2C-AC94-E043-A152-E339ADD15A55}" sibTransId="{F7523F79-8B08-B649-AFB9-A38AAF047735}"/>
    <dgm:cxn modelId="{C6ABD08B-0916-C44E-B970-5E8D56B4EB4A}" srcId="{1BBBA4B2-305E-DC48-88DB-3274943E660D}" destId="{9FA5E39D-BC04-5049-80E6-FBE8D5914025}" srcOrd="0" destOrd="0" parTransId="{A8072DB5-B424-D046-A332-E20CB3D086DB}" sibTransId="{75FC5ADB-47B8-764E-A5F0-4E60B02E5471}"/>
    <dgm:cxn modelId="{8A43558D-8DF5-3C4D-AE7F-D6A62D9FEE3B}" srcId="{1BBBA4B2-305E-DC48-88DB-3274943E660D}" destId="{DAB37E62-F975-CA42-81E7-32938C70E8FC}" srcOrd="1" destOrd="0" parTransId="{24DB5F95-DC3B-DB43-814E-61CD7E8C977A}" sibTransId="{96510CE5-83EB-4A4F-BA49-E2E993C9663C}"/>
    <dgm:cxn modelId="{A11B3692-6872-1E43-B775-CC1606E28454}" type="presOf" srcId="{692E6569-E4BD-3340-86E8-86C4B9635AF3}" destId="{D4316A57-0907-B344-A386-6198384474D7}" srcOrd="0" destOrd="0" presId="urn:microsoft.com/office/officeart/2005/8/layout/hierarchy3"/>
    <dgm:cxn modelId="{A653EE9C-10D7-EC41-AA72-CF6A37CD8B24}" type="presOf" srcId="{5FA8D31A-7890-E449-AED6-01065CA57851}" destId="{BE704EC1-63B3-AC4E-B087-26F4E37D9D8B}" srcOrd="0" destOrd="0" presId="urn:microsoft.com/office/officeart/2005/8/layout/hierarchy3"/>
    <dgm:cxn modelId="{3369B59F-35BC-C948-A7EB-F42FFBCF127F}" type="presOf" srcId="{24DB5F95-DC3B-DB43-814E-61CD7E8C977A}" destId="{9A939A89-8EC5-5C46-9F0C-13B600B2014B}" srcOrd="0" destOrd="0" presId="urn:microsoft.com/office/officeart/2005/8/layout/hierarchy3"/>
    <dgm:cxn modelId="{D278FEA9-E3D0-3F46-90C0-866160245E71}" type="presOf" srcId="{C49E0985-4CFF-0C45-854A-3C276A53B8B1}" destId="{BCB5557C-B900-4040-9E1E-C68CCDEE96E9}" srcOrd="0" destOrd="0" presId="urn:microsoft.com/office/officeart/2005/8/layout/hierarchy3"/>
    <dgm:cxn modelId="{BB5D56AC-06FA-6A4D-844A-82B0E64387B4}" srcId="{38BF6F22-C033-7543-9458-39AB02D51F4D}" destId="{692E6569-E4BD-3340-86E8-86C4B9635AF3}" srcOrd="1" destOrd="0" parTransId="{352C27E6-2CAF-EB4E-B394-2FD4EC0AFC3F}" sibTransId="{43EDC1CD-E140-3F42-AB5D-01EA1A2C52E3}"/>
    <dgm:cxn modelId="{E21A83B3-A1E0-8046-AD9C-D3ADFEC6D11B}" srcId="{5E220E29-6D48-934C-A194-878BFFA55F3B}" destId="{CAA7E72C-2A8C-FD44-904A-46EB6F51BEC8}" srcOrd="1" destOrd="0" parTransId="{AE74C553-817A-6747-BDFD-89E082CD41DC}" sibTransId="{841CD8EE-B786-4642-8D61-E6A84A38B1A1}"/>
    <dgm:cxn modelId="{9A1590B8-4ACD-D24B-BE9A-0420B7734787}" type="presOf" srcId="{1E9CDE11-7CEE-3D43-AA41-6F0E213B6671}" destId="{A2E4AB1D-7C00-B844-A1AB-81BCA48A8F7D}" srcOrd="0" destOrd="0" presId="urn:microsoft.com/office/officeart/2005/8/layout/hierarchy3"/>
    <dgm:cxn modelId="{5A1A09C5-EE8B-154B-B9BA-A35F9570C28E}" type="presOf" srcId="{CD247979-3A19-4447-A8EE-FBEC5A9915C3}" destId="{91C41DDB-96EF-5C4C-8924-604B54D84C96}" srcOrd="0" destOrd="0" presId="urn:microsoft.com/office/officeart/2005/8/layout/hierarchy3"/>
    <dgm:cxn modelId="{94691FC5-038E-F646-AC0A-2586EDE2AFE3}" type="presOf" srcId="{E9F8B101-5EC3-9845-91B3-9E73BF936057}" destId="{BE9F4A2B-50DD-A942-9308-B1E5B2130726}" srcOrd="0" destOrd="0" presId="urn:microsoft.com/office/officeart/2005/8/layout/hierarchy3"/>
    <dgm:cxn modelId="{00803CC5-764E-D547-9BBE-8CB1CF7A253F}" type="presOf" srcId="{38BF6F22-C033-7543-9458-39AB02D51F4D}" destId="{D73085C9-795D-BC4C-8C01-FACC430745D9}" srcOrd="0" destOrd="0" presId="urn:microsoft.com/office/officeart/2005/8/layout/hierarchy3"/>
    <dgm:cxn modelId="{BF49A3CD-9E54-634C-BAD6-0FB5144AC6C0}" type="presOf" srcId="{715CA8CF-88D6-2B40-861A-22666603B732}" destId="{EDA595E4-C8DF-1B44-9EB9-7D4B3039044D}" srcOrd="0" destOrd="0" presId="urn:microsoft.com/office/officeart/2005/8/layout/hierarchy3"/>
    <dgm:cxn modelId="{1288D4D7-258E-DF41-A929-D874C5D055A4}" srcId="{A9EE8F66-027B-194D-B751-FE82BE4989B3}" destId="{05D88ADE-56FA-5445-BFA5-D2F69978F11F}" srcOrd="2" destOrd="0" parTransId="{A1E7941A-D641-464E-93BA-210380B4F697}" sibTransId="{C9C71346-4E68-8644-AE71-97FEE59CC24D}"/>
    <dgm:cxn modelId="{4AEC53DE-A3AB-ED45-8B59-CC29230E8B56}" type="presOf" srcId="{A9EE8F66-027B-194D-B751-FE82BE4989B3}" destId="{D917B610-42BB-294B-BDB1-14C3950FB2CF}" srcOrd="1" destOrd="0" presId="urn:microsoft.com/office/officeart/2005/8/layout/hierarchy3"/>
    <dgm:cxn modelId="{2F9BF1E6-337E-934D-B6F3-7891A2B3F2CA}" type="presOf" srcId="{0F2D254E-D209-0F4A-BD0D-C230388BB5F0}" destId="{E6D3C4BA-E4CF-6D45-9E40-621F17A2E48F}" srcOrd="0" destOrd="0" presId="urn:microsoft.com/office/officeart/2005/8/layout/hierarchy3"/>
    <dgm:cxn modelId="{1EA221EB-6777-1F4D-B10D-3CAF35570EED}" srcId="{692E6569-E4BD-3340-86E8-86C4B9635AF3}" destId="{4FF33C20-5A44-1D41-8290-3C7C8DD3FA3A}" srcOrd="2" destOrd="0" parTransId="{7ED21C7E-C581-CB47-A7FB-EE1B22DAAE64}" sibTransId="{B6C71419-414C-EE47-A8F1-97AE724610F6}"/>
    <dgm:cxn modelId="{5A5AFAFE-252A-7747-B801-F054FBDCBF20}" type="presOf" srcId="{C1FC3109-7F8A-B44E-B33A-9068890EDD92}" destId="{97251E12-9973-3340-B8EA-F57AE3B1C100}" srcOrd="0" destOrd="0" presId="urn:microsoft.com/office/officeart/2005/8/layout/hierarchy3"/>
    <dgm:cxn modelId="{56C9AB7A-2AAE-1043-AD1D-14A04356427B}" type="presParOf" srcId="{D73085C9-795D-BC4C-8C01-FACC430745D9}" destId="{434E7F7E-2017-B24E-A291-BE07902FC20E}" srcOrd="0" destOrd="0" presId="urn:microsoft.com/office/officeart/2005/8/layout/hierarchy3"/>
    <dgm:cxn modelId="{9D9473EB-9C0E-8F4E-A06E-69ED4A949D2A}" type="presParOf" srcId="{434E7F7E-2017-B24E-A291-BE07902FC20E}" destId="{D2FB58BF-A5BB-5642-B86E-C3E6DCC0585C}" srcOrd="0" destOrd="0" presId="urn:microsoft.com/office/officeart/2005/8/layout/hierarchy3"/>
    <dgm:cxn modelId="{B971317D-5824-404B-B670-1B5ABA5D60C2}" type="presParOf" srcId="{D2FB58BF-A5BB-5642-B86E-C3E6DCC0585C}" destId="{F6974563-B5CC-B948-92C2-6A33D7CEE21C}" srcOrd="0" destOrd="0" presId="urn:microsoft.com/office/officeart/2005/8/layout/hierarchy3"/>
    <dgm:cxn modelId="{85322CD7-683A-E94F-A60E-BA5B19C6407A}" type="presParOf" srcId="{D2FB58BF-A5BB-5642-B86E-C3E6DCC0585C}" destId="{3DCA8579-8222-DD4D-822D-60BA5965E6D7}" srcOrd="1" destOrd="0" presId="urn:microsoft.com/office/officeart/2005/8/layout/hierarchy3"/>
    <dgm:cxn modelId="{BF37BE62-758B-BA44-92AF-88BFF08C19B4}" type="presParOf" srcId="{434E7F7E-2017-B24E-A291-BE07902FC20E}" destId="{43728F72-E7FF-0345-976D-E0CEC54AF85D}" srcOrd="1" destOrd="0" presId="urn:microsoft.com/office/officeart/2005/8/layout/hierarchy3"/>
    <dgm:cxn modelId="{97BF5675-4B93-2343-ACCF-DAC829D268CA}" type="presParOf" srcId="{43728F72-E7FF-0345-976D-E0CEC54AF85D}" destId="{3A8EB20A-357E-B043-98B4-3DE03C145E2A}" srcOrd="0" destOrd="0" presId="urn:microsoft.com/office/officeart/2005/8/layout/hierarchy3"/>
    <dgm:cxn modelId="{F2ECCA31-C5DD-4047-A75A-39957503284F}" type="presParOf" srcId="{43728F72-E7FF-0345-976D-E0CEC54AF85D}" destId="{8C29815A-2A47-984F-B6E3-A1368F943FAC}" srcOrd="1" destOrd="0" presId="urn:microsoft.com/office/officeart/2005/8/layout/hierarchy3"/>
    <dgm:cxn modelId="{651063D1-0ACA-2C46-BC04-F58E8FA4A926}" type="presParOf" srcId="{43728F72-E7FF-0345-976D-E0CEC54AF85D}" destId="{9A939A89-8EC5-5C46-9F0C-13B600B2014B}" srcOrd="2" destOrd="0" presId="urn:microsoft.com/office/officeart/2005/8/layout/hierarchy3"/>
    <dgm:cxn modelId="{07B451F0-F339-5F46-ADE2-E15DBBC4CBDE}" type="presParOf" srcId="{43728F72-E7FF-0345-976D-E0CEC54AF85D}" destId="{EB3C2F65-A9A3-604A-B074-54012A5A8312}" srcOrd="3" destOrd="0" presId="urn:microsoft.com/office/officeart/2005/8/layout/hierarchy3"/>
    <dgm:cxn modelId="{F73A195D-7FC5-C146-ACEA-E61A6EB4E652}" type="presParOf" srcId="{43728F72-E7FF-0345-976D-E0CEC54AF85D}" destId="{9230E5D3-2C24-504F-8CE0-5E0773E87D6A}" srcOrd="4" destOrd="0" presId="urn:microsoft.com/office/officeart/2005/8/layout/hierarchy3"/>
    <dgm:cxn modelId="{C502E4B9-C567-0C45-8F9E-B034A04A994D}" type="presParOf" srcId="{43728F72-E7FF-0345-976D-E0CEC54AF85D}" destId="{A2E4AB1D-7C00-B844-A1AB-81BCA48A8F7D}" srcOrd="5" destOrd="0" presId="urn:microsoft.com/office/officeart/2005/8/layout/hierarchy3"/>
    <dgm:cxn modelId="{64808DCE-F481-A941-A319-C54CB6DD8B6C}" type="presParOf" srcId="{D73085C9-795D-BC4C-8C01-FACC430745D9}" destId="{2C1922B6-1D19-A24D-B798-8752F1A5B463}" srcOrd="1" destOrd="0" presId="urn:microsoft.com/office/officeart/2005/8/layout/hierarchy3"/>
    <dgm:cxn modelId="{94204D0B-F051-D34A-B213-EEB70B96BB45}" type="presParOf" srcId="{2C1922B6-1D19-A24D-B798-8752F1A5B463}" destId="{85D11A40-9F82-9249-B648-CED0270E8453}" srcOrd="0" destOrd="0" presId="urn:microsoft.com/office/officeart/2005/8/layout/hierarchy3"/>
    <dgm:cxn modelId="{11ECA4D2-FCEE-5D44-946A-4689D34EA373}" type="presParOf" srcId="{85D11A40-9F82-9249-B648-CED0270E8453}" destId="{D4316A57-0907-B344-A386-6198384474D7}" srcOrd="0" destOrd="0" presId="urn:microsoft.com/office/officeart/2005/8/layout/hierarchy3"/>
    <dgm:cxn modelId="{73831BA5-820D-CD40-85D8-80F6B0201B76}" type="presParOf" srcId="{85D11A40-9F82-9249-B648-CED0270E8453}" destId="{7ACDBEF1-B9B2-754E-BC98-FE6BE18A4438}" srcOrd="1" destOrd="0" presId="urn:microsoft.com/office/officeart/2005/8/layout/hierarchy3"/>
    <dgm:cxn modelId="{ED965F4C-23C3-7D47-9241-02DA78565279}" type="presParOf" srcId="{2C1922B6-1D19-A24D-B798-8752F1A5B463}" destId="{900C966C-00D7-2A45-B2A4-6BB92EA9871E}" srcOrd="1" destOrd="0" presId="urn:microsoft.com/office/officeart/2005/8/layout/hierarchy3"/>
    <dgm:cxn modelId="{AC578454-295D-C94D-AD78-134D7BA16F75}" type="presParOf" srcId="{900C966C-00D7-2A45-B2A4-6BB92EA9871E}" destId="{415A2162-9546-104A-8010-7B84CE19076D}" srcOrd="0" destOrd="0" presId="urn:microsoft.com/office/officeart/2005/8/layout/hierarchy3"/>
    <dgm:cxn modelId="{EFC8547A-C51F-234B-AA61-548C12187BCC}" type="presParOf" srcId="{900C966C-00D7-2A45-B2A4-6BB92EA9871E}" destId="{91C41DDB-96EF-5C4C-8924-604B54D84C96}" srcOrd="1" destOrd="0" presId="urn:microsoft.com/office/officeart/2005/8/layout/hierarchy3"/>
    <dgm:cxn modelId="{3ACE3929-B3D3-084B-9B1F-264EE8163D0A}" type="presParOf" srcId="{900C966C-00D7-2A45-B2A4-6BB92EA9871E}" destId="{97251E12-9973-3340-B8EA-F57AE3B1C100}" srcOrd="2" destOrd="0" presId="urn:microsoft.com/office/officeart/2005/8/layout/hierarchy3"/>
    <dgm:cxn modelId="{00C94E26-31C6-DD45-87CA-E8AC3AE76646}" type="presParOf" srcId="{900C966C-00D7-2A45-B2A4-6BB92EA9871E}" destId="{E6D3C4BA-E4CF-6D45-9E40-621F17A2E48F}" srcOrd="3" destOrd="0" presId="urn:microsoft.com/office/officeart/2005/8/layout/hierarchy3"/>
    <dgm:cxn modelId="{900D904D-5C6D-0B4F-B53B-38E75CD0A590}" type="presParOf" srcId="{900C966C-00D7-2A45-B2A4-6BB92EA9871E}" destId="{09544455-4C2A-494C-B48F-3E7A8A0D9BAE}" srcOrd="4" destOrd="0" presId="urn:microsoft.com/office/officeart/2005/8/layout/hierarchy3"/>
    <dgm:cxn modelId="{25D7CB5F-7B33-9A42-AC14-9DA37CD07A3F}" type="presParOf" srcId="{900C966C-00D7-2A45-B2A4-6BB92EA9871E}" destId="{584EE570-B6D1-C44D-9DC7-B85D7BA4B5CD}" srcOrd="5" destOrd="0" presId="urn:microsoft.com/office/officeart/2005/8/layout/hierarchy3"/>
    <dgm:cxn modelId="{2F8363B3-4EC4-F948-BBE0-79C34DF7BA52}" type="presParOf" srcId="{D73085C9-795D-BC4C-8C01-FACC430745D9}" destId="{4A2D7795-B62C-C74C-8D65-13206254A2C3}" srcOrd="2" destOrd="0" presId="urn:microsoft.com/office/officeart/2005/8/layout/hierarchy3"/>
    <dgm:cxn modelId="{BAEF500F-2A0D-5745-9858-91CC79AEA989}" type="presParOf" srcId="{4A2D7795-B62C-C74C-8D65-13206254A2C3}" destId="{F83BE491-2800-7E45-BA46-B1E2918AA2C8}" srcOrd="0" destOrd="0" presId="urn:microsoft.com/office/officeart/2005/8/layout/hierarchy3"/>
    <dgm:cxn modelId="{9911895B-7F34-AC41-89E4-0EBA4805EC09}" type="presParOf" srcId="{F83BE491-2800-7E45-BA46-B1E2918AA2C8}" destId="{B154395C-C02E-A442-A6BF-C9880EDBCAFE}" srcOrd="0" destOrd="0" presId="urn:microsoft.com/office/officeart/2005/8/layout/hierarchy3"/>
    <dgm:cxn modelId="{87A39607-4859-6D47-A11F-4064FBD0C4C8}" type="presParOf" srcId="{F83BE491-2800-7E45-BA46-B1E2918AA2C8}" destId="{64319279-E9D6-B640-B0A8-807B545058DC}" srcOrd="1" destOrd="0" presId="urn:microsoft.com/office/officeart/2005/8/layout/hierarchy3"/>
    <dgm:cxn modelId="{D901EE0C-537D-8840-A4F1-E22D2F031B75}" type="presParOf" srcId="{4A2D7795-B62C-C74C-8D65-13206254A2C3}" destId="{357333C7-D10C-474D-AC11-642983D3939B}" srcOrd="1" destOrd="0" presId="urn:microsoft.com/office/officeart/2005/8/layout/hierarchy3"/>
    <dgm:cxn modelId="{0ACC817F-15F0-6049-85CD-58024FC519C2}" type="presParOf" srcId="{357333C7-D10C-474D-AC11-642983D3939B}" destId="{F6CD7B4F-7CFE-B84C-ABE6-F7866348DF2F}" srcOrd="0" destOrd="0" presId="urn:microsoft.com/office/officeart/2005/8/layout/hierarchy3"/>
    <dgm:cxn modelId="{4B2EFE9B-EC4A-814F-8AA2-0BD7CD8B4092}" type="presParOf" srcId="{357333C7-D10C-474D-AC11-642983D3939B}" destId="{BE704EC1-63B3-AC4E-B087-26F4E37D9D8B}" srcOrd="1" destOrd="0" presId="urn:microsoft.com/office/officeart/2005/8/layout/hierarchy3"/>
    <dgm:cxn modelId="{B3CEAEE2-FF40-7B41-849D-BDBAC598739B}" type="presParOf" srcId="{357333C7-D10C-474D-AC11-642983D3939B}" destId="{AE1304D8-02AC-844F-9C90-6D4B62A291A0}" srcOrd="2" destOrd="0" presId="urn:microsoft.com/office/officeart/2005/8/layout/hierarchy3"/>
    <dgm:cxn modelId="{BBEEEA58-120F-5E41-BFE0-C1615BF0D27D}" type="presParOf" srcId="{357333C7-D10C-474D-AC11-642983D3939B}" destId="{4F363998-6F77-FF49-9229-D37A17F1E688}" srcOrd="3" destOrd="0" presId="urn:microsoft.com/office/officeart/2005/8/layout/hierarchy3"/>
    <dgm:cxn modelId="{04808E9E-9E57-1644-96F5-BE74DAC4E01B}" type="presParOf" srcId="{357333C7-D10C-474D-AC11-642983D3939B}" destId="{A9E635B6-08B4-834D-AAB2-79F97365C5C0}" srcOrd="4" destOrd="0" presId="urn:microsoft.com/office/officeart/2005/8/layout/hierarchy3"/>
    <dgm:cxn modelId="{3FF5C354-5914-D74D-A707-C9507EE17632}" type="presParOf" srcId="{357333C7-D10C-474D-AC11-642983D3939B}" destId="{EDA595E4-C8DF-1B44-9EB9-7D4B3039044D}" srcOrd="5" destOrd="0" presId="urn:microsoft.com/office/officeart/2005/8/layout/hierarchy3"/>
    <dgm:cxn modelId="{02D74DB6-0C3F-A143-B6B1-F3FBDEA7E64B}" type="presParOf" srcId="{D73085C9-795D-BC4C-8C01-FACC430745D9}" destId="{AA9F71F6-384D-7447-B242-0D176853CCDD}" srcOrd="3" destOrd="0" presId="urn:microsoft.com/office/officeart/2005/8/layout/hierarchy3"/>
    <dgm:cxn modelId="{2AC26067-4E9D-D141-ABDA-C1ADBFFA5722}" type="presParOf" srcId="{AA9F71F6-384D-7447-B242-0D176853CCDD}" destId="{827B20F7-54B4-0E43-9F91-BCDD9701FCB7}" srcOrd="0" destOrd="0" presId="urn:microsoft.com/office/officeart/2005/8/layout/hierarchy3"/>
    <dgm:cxn modelId="{0B84B59F-B30C-784E-BC73-589A0F9A41FE}" type="presParOf" srcId="{827B20F7-54B4-0E43-9F91-BCDD9701FCB7}" destId="{6A0DA55C-D482-8D42-B8A7-2EDF3C0D6A29}" srcOrd="0" destOrd="0" presId="urn:microsoft.com/office/officeart/2005/8/layout/hierarchy3"/>
    <dgm:cxn modelId="{5BC1EF32-7E04-5D41-A17A-E554C2899DEB}" type="presParOf" srcId="{827B20F7-54B4-0E43-9F91-BCDD9701FCB7}" destId="{D917B610-42BB-294B-BDB1-14C3950FB2CF}" srcOrd="1" destOrd="0" presId="urn:microsoft.com/office/officeart/2005/8/layout/hierarchy3"/>
    <dgm:cxn modelId="{BDA4258D-C184-FB4A-A91B-D911D5F879B8}" type="presParOf" srcId="{AA9F71F6-384D-7447-B242-0D176853CCDD}" destId="{CEC6525C-BE69-5949-B04B-8C665678DA36}" srcOrd="1" destOrd="0" presId="urn:microsoft.com/office/officeart/2005/8/layout/hierarchy3"/>
    <dgm:cxn modelId="{E30C9105-69AE-C148-9CCB-484AE8E0B528}" type="presParOf" srcId="{CEC6525C-BE69-5949-B04B-8C665678DA36}" destId="{6664CAF3-3E5E-1646-BE4B-98025F7DC231}" srcOrd="0" destOrd="0" presId="urn:microsoft.com/office/officeart/2005/8/layout/hierarchy3"/>
    <dgm:cxn modelId="{B678B6CE-95A2-7147-A1E4-1F6B96B84F14}" type="presParOf" srcId="{CEC6525C-BE69-5949-B04B-8C665678DA36}" destId="{FA819A6A-5CC0-E24C-AC96-F4F26268527F}" srcOrd="1" destOrd="0" presId="urn:microsoft.com/office/officeart/2005/8/layout/hierarchy3"/>
    <dgm:cxn modelId="{04D5E569-A688-9C42-B4B3-EEF01EB5B007}" type="presParOf" srcId="{CEC6525C-BE69-5949-B04B-8C665678DA36}" destId="{BCB5557C-B900-4040-9E1E-C68CCDEE96E9}" srcOrd="2" destOrd="0" presId="urn:microsoft.com/office/officeart/2005/8/layout/hierarchy3"/>
    <dgm:cxn modelId="{A4046A81-0CBC-BD45-A116-D8114007D72D}" type="presParOf" srcId="{CEC6525C-BE69-5949-B04B-8C665678DA36}" destId="{BE9F4A2B-50DD-A942-9308-B1E5B2130726}" srcOrd="3" destOrd="0" presId="urn:microsoft.com/office/officeart/2005/8/layout/hierarchy3"/>
    <dgm:cxn modelId="{0A14492A-83FC-A442-82E0-5366FEBE2BBE}" type="presParOf" srcId="{CEC6525C-BE69-5949-B04B-8C665678DA36}" destId="{179CA2C7-713B-3942-B126-9F693FE14A63}" srcOrd="4" destOrd="0" presId="urn:microsoft.com/office/officeart/2005/8/layout/hierarchy3"/>
    <dgm:cxn modelId="{42756AD5-D325-F542-8D96-A38167369E93}" type="presParOf" srcId="{CEC6525C-BE69-5949-B04B-8C665678DA36}" destId="{76D715B2-4D77-3B43-B7BA-197236BBE8D6}"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974563-B5CC-B948-92C2-6A33D7CEE21C}">
      <dsp:nvSpPr>
        <dsp:cNvPr id="0" name=""/>
        <dsp:cNvSpPr/>
      </dsp:nvSpPr>
      <dsp:spPr>
        <a:xfrm>
          <a:off x="1639" y="262602"/>
          <a:ext cx="1883998" cy="941999"/>
        </a:xfrm>
        <a:prstGeom prst="roundRect">
          <a:avLst>
            <a:gd name="adj" fmla="val 10000"/>
          </a:avLst>
        </a:prstGeom>
        <a:solidFill>
          <a:schemeClr val="accent2">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de-DE" sz="1500" kern="1200" dirty="0">
              <a:solidFill>
                <a:schemeClr val="bg1">
                  <a:lumMod val="85000"/>
                </a:schemeClr>
              </a:solidFill>
            </a:rPr>
            <a:t>Lehrpersonen haben wenig Zeit zur Produktion von Materialien</a:t>
          </a:r>
        </a:p>
      </dsp:txBody>
      <dsp:txXfrm>
        <a:off x="29229" y="290192"/>
        <a:ext cx="1828818" cy="886819"/>
      </dsp:txXfrm>
    </dsp:sp>
    <dsp:sp modelId="{3A8EB20A-357E-B043-98B4-3DE03C145E2A}">
      <dsp:nvSpPr>
        <dsp:cNvPr id="0" name=""/>
        <dsp:cNvSpPr/>
      </dsp:nvSpPr>
      <dsp:spPr>
        <a:xfrm>
          <a:off x="190039" y="1204602"/>
          <a:ext cx="188399" cy="706499"/>
        </a:xfrm>
        <a:custGeom>
          <a:avLst/>
          <a:gdLst/>
          <a:ahLst/>
          <a:cxnLst/>
          <a:rect l="0" t="0" r="0" b="0"/>
          <a:pathLst>
            <a:path>
              <a:moveTo>
                <a:pt x="0" y="0"/>
              </a:moveTo>
              <a:lnTo>
                <a:pt x="0" y="706499"/>
              </a:lnTo>
              <a:lnTo>
                <a:pt x="188399" y="706499"/>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29815A-2A47-984F-B6E3-A1368F943FAC}">
      <dsp:nvSpPr>
        <dsp:cNvPr id="0" name=""/>
        <dsp:cNvSpPr/>
      </dsp:nvSpPr>
      <dsp:spPr>
        <a:xfrm>
          <a:off x="378438" y="1440101"/>
          <a:ext cx="1507198" cy="941999"/>
        </a:xfrm>
        <a:prstGeom prst="roundRect">
          <a:avLst>
            <a:gd name="adj" fmla="val 10000"/>
          </a:avLst>
        </a:prstGeom>
        <a:solidFill>
          <a:schemeClr val="lt1">
            <a:alpha val="90000"/>
            <a:hueOff val="0"/>
            <a:satOff val="0"/>
            <a:lumOff val="0"/>
            <a:alphaOff val="0"/>
          </a:schemeClr>
        </a:solidFill>
        <a:ln w="25400" cap="flat" cmpd="sng" algn="ctr">
          <a:solidFill>
            <a:schemeClr val="accent2">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de-DE" sz="1200" kern="1200" dirty="0">
              <a:solidFill>
                <a:schemeClr val="tx1"/>
              </a:solidFill>
              <a:sym typeface="Wingdings"/>
            </a:rPr>
            <a:t>Studierende produzieren OER zur LV (lernen durch lehren)</a:t>
          </a:r>
          <a:endParaRPr lang="de-DE" sz="1200" kern="1200" dirty="0">
            <a:solidFill>
              <a:schemeClr val="tx1"/>
            </a:solidFill>
          </a:endParaRPr>
        </a:p>
      </dsp:txBody>
      <dsp:txXfrm>
        <a:off x="406028" y="1467691"/>
        <a:ext cx="1452018" cy="886819"/>
      </dsp:txXfrm>
    </dsp:sp>
    <dsp:sp modelId="{9A939A89-8EC5-5C46-9F0C-13B600B2014B}">
      <dsp:nvSpPr>
        <dsp:cNvPr id="0" name=""/>
        <dsp:cNvSpPr/>
      </dsp:nvSpPr>
      <dsp:spPr>
        <a:xfrm>
          <a:off x="190039" y="1204602"/>
          <a:ext cx="188399" cy="1883998"/>
        </a:xfrm>
        <a:custGeom>
          <a:avLst/>
          <a:gdLst/>
          <a:ahLst/>
          <a:cxnLst/>
          <a:rect l="0" t="0" r="0" b="0"/>
          <a:pathLst>
            <a:path>
              <a:moveTo>
                <a:pt x="0" y="0"/>
              </a:moveTo>
              <a:lnTo>
                <a:pt x="0" y="1883998"/>
              </a:lnTo>
              <a:lnTo>
                <a:pt x="188399" y="1883998"/>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3C2F65-A9A3-604A-B074-54012A5A8312}">
      <dsp:nvSpPr>
        <dsp:cNvPr id="0" name=""/>
        <dsp:cNvSpPr/>
      </dsp:nvSpPr>
      <dsp:spPr>
        <a:xfrm>
          <a:off x="378438" y="2617600"/>
          <a:ext cx="1507198" cy="941999"/>
        </a:xfrm>
        <a:prstGeom prst="roundRect">
          <a:avLst>
            <a:gd name="adj" fmla="val 10000"/>
          </a:avLst>
        </a:prstGeom>
        <a:solidFill>
          <a:schemeClr val="lt1">
            <a:alpha val="90000"/>
            <a:hueOff val="0"/>
            <a:satOff val="0"/>
            <a:lumOff val="0"/>
            <a:alphaOff val="0"/>
          </a:schemeClr>
        </a:solidFill>
        <a:ln w="25400" cap="flat" cmpd="sng" algn="ctr">
          <a:solidFill>
            <a:schemeClr val="accent2">
              <a:shade val="50000"/>
              <a:hueOff val="-87296"/>
              <a:satOff val="-211"/>
              <a:lumOff val="742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de-DE" sz="1200" kern="1200" dirty="0"/>
            <a:t>Nutzung von aufwändigen OER ohne eigene Produktion (Grafiken / Videos)</a:t>
          </a:r>
        </a:p>
      </dsp:txBody>
      <dsp:txXfrm>
        <a:off x="406028" y="2645190"/>
        <a:ext cx="1452018" cy="886819"/>
      </dsp:txXfrm>
    </dsp:sp>
    <dsp:sp modelId="{9230E5D3-2C24-504F-8CE0-5E0773E87D6A}">
      <dsp:nvSpPr>
        <dsp:cNvPr id="0" name=""/>
        <dsp:cNvSpPr/>
      </dsp:nvSpPr>
      <dsp:spPr>
        <a:xfrm>
          <a:off x="190039" y="1204602"/>
          <a:ext cx="188399" cy="3061497"/>
        </a:xfrm>
        <a:custGeom>
          <a:avLst/>
          <a:gdLst/>
          <a:ahLst/>
          <a:cxnLst/>
          <a:rect l="0" t="0" r="0" b="0"/>
          <a:pathLst>
            <a:path>
              <a:moveTo>
                <a:pt x="0" y="0"/>
              </a:moveTo>
              <a:lnTo>
                <a:pt x="0" y="3061497"/>
              </a:lnTo>
              <a:lnTo>
                <a:pt x="188399" y="3061497"/>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2E4AB1D-7C00-B844-A1AB-81BCA48A8F7D}">
      <dsp:nvSpPr>
        <dsp:cNvPr id="0" name=""/>
        <dsp:cNvSpPr/>
      </dsp:nvSpPr>
      <dsp:spPr>
        <a:xfrm>
          <a:off x="378438" y="3795099"/>
          <a:ext cx="1507198" cy="941999"/>
        </a:xfrm>
        <a:prstGeom prst="roundRect">
          <a:avLst>
            <a:gd name="adj" fmla="val 10000"/>
          </a:avLst>
        </a:prstGeom>
        <a:solidFill>
          <a:schemeClr val="lt1">
            <a:alpha val="90000"/>
            <a:hueOff val="0"/>
            <a:satOff val="0"/>
            <a:lumOff val="0"/>
            <a:alphaOff val="0"/>
          </a:schemeClr>
        </a:solidFill>
        <a:ln w="25400" cap="flat" cmpd="sng" algn="ctr">
          <a:solidFill>
            <a:schemeClr val="accent2">
              <a:shade val="50000"/>
              <a:hueOff val="-174591"/>
              <a:satOff val="-422"/>
              <a:lumOff val="148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de-DE" sz="1200" kern="1200" dirty="0"/>
            <a:t>...</a:t>
          </a:r>
        </a:p>
      </dsp:txBody>
      <dsp:txXfrm>
        <a:off x="406028" y="3822689"/>
        <a:ext cx="1452018" cy="886819"/>
      </dsp:txXfrm>
    </dsp:sp>
    <dsp:sp modelId="{D4316A57-0907-B344-A386-6198384474D7}">
      <dsp:nvSpPr>
        <dsp:cNvPr id="0" name=""/>
        <dsp:cNvSpPr/>
      </dsp:nvSpPr>
      <dsp:spPr>
        <a:xfrm>
          <a:off x="2356637" y="262602"/>
          <a:ext cx="1883998" cy="941999"/>
        </a:xfrm>
        <a:prstGeom prst="roundRect">
          <a:avLst>
            <a:gd name="adj" fmla="val 10000"/>
          </a:avLst>
        </a:prstGeom>
        <a:solidFill>
          <a:schemeClr val="accent2">
            <a:shade val="50000"/>
            <a:hueOff val="-273354"/>
            <a:satOff val="-1131"/>
            <a:lumOff val="24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de-DE" sz="1500" kern="1200" dirty="0">
              <a:solidFill>
                <a:schemeClr val="bg1"/>
              </a:solidFill>
            </a:rPr>
            <a:t>Studierende verstehen die Inhalte der Vorlesung nicht</a:t>
          </a:r>
        </a:p>
      </dsp:txBody>
      <dsp:txXfrm>
        <a:off x="2384227" y="290192"/>
        <a:ext cx="1828818" cy="886819"/>
      </dsp:txXfrm>
    </dsp:sp>
    <dsp:sp modelId="{415A2162-9546-104A-8010-7B84CE19076D}">
      <dsp:nvSpPr>
        <dsp:cNvPr id="0" name=""/>
        <dsp:cNvSpPr/>
      </dsp:nvSpPr>
      <dsp:spPr>
        <a:xfrm>
          <a:off x="2545037" y="1204602"/>
          <a:ext cx="188399" cy="706499"/>
        </a:xfrm>
        <a:custGeom>
          <a:avLst/>
          <a:gdLst/>
          <a:ahLst/>
          <a:cxnLst/>
          <a:rect l="0" t="0" r="0" b="0"/>
          <a:pathLst>
            <a:path>
              <a:moveTo>
                <a:pt x="0" y="0"/>
              </a:moveTo>
              <a:lnTo>
                <a:pt x="0" y="706499"/>
              </a:lnTo>
              <a:lnTo>
                <a:pt x="188399" y="706499"/>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C41DDB-96EF-5C4C-8924-604B54D84C96}">
      <dsp:nvSpPr>
        <dsp:cNvPr id="0" name=""/>
        <dsp:cNvSpPr/>
      </dsp:nvSpPr>
      <dsp:spPr>
        <a:xfrm>
          <a:off x="2733436" y="1440101"/>
          <a:ext cx="1507198" cy="941999"/>
        </a:xfrm>
        <a:prstGeom prst="roundRect">
          <a:avLst>
            <a:gd name="adj" fmla="val 10000"/>
          </a:avLst>
        </a:prstGeom>
        <a:solidFill>
          <a:schemeClr val="lt1">
            <a:alpha val="90000"/>
            <a:hueOff val="0"/>
            <a:satOff val="0"/>
            <a:lumOff val="0"/>
            <a:alphaOff val="0"/>
          </a:schemeClr>
        </a:solidFill>
        <a:ln w="25400" cap="flat" cmpd="sng" algn="ctr">
          <a:solidFill>
            <a:schemeClr val="accent2">
              <a:shade val="50000"/>
              <a:hueOff val="-261887"/>
              <a:satOff val="-633"/>
              <a:lumOff val="2228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de-DE" sz="1200" kern="1200" dirty="0">
              <a:solidFill>
                <a:schemeClr val="tx1"/>
              </a:solidFill>
            </a:rPr>
            <a:t>Bereitstellung / Verweise auf "fremde" OER-Medien (dual </a:t>
          </a:r>
          <a:r>
            <a:rPr lang="de-DE" sz="1200" kern="1200" dirty="0" err="1">
              <a:solidFill>
                <a:schemeClr val="tx1"/>
              </a:solidFill>
            </a:rPr>
            <a:t>encoding</a:t>
          </a:r>
          <a:r>
            <a:rPr lang="de-DE" sz="1200" kern="1200" dirty="0">
              <a:solidFill>
                <a:schemeClr val="tx1"/>
              </a:solidFill>
            </a:rPr>
            <a:t>)</a:t>
          </a:r>
        </a:p>
      </dsp:txBody>
      <dsp:txXfrm>
        <a:off x="2761026" y="1467691"/>
        <a:ext cx="1452018" cy="886819"/>
      </dsp:txXfrm>
    </dsp:sp>
    <dsp:sp modelId="{97251E12-9973-3340-B8EA-F57AE3B1C100}">
      <dsp:nvSpPr>
        <dsp:cNvPr id="0" name=""/>
        <dsp:cNvSpPr/>
      </dsp:nvSpPr>
      <dsp:spPr>
        <a:xfrm>
          <a:off x="2545037" y="1204602"/>
          <a:ext cx="188399" cy="1883998"/>
        </a:xfrm>
        <a:custGeom>
          <a:avLst/>
          <a:gdLst/>
          <a:ahLst/>
          <a:cxnLst/>
          <a:rect l="0" t="0" r="0" b="0"/>
          <a:pathLst>
            <a:path>
              <a:moveTo>
                <a:pt x="0" y="0"/>
              </a:moveTo>
              <a:lnTo>
                <a:pt x="0" y="1883998"/>
              </a:lnTo>
              <a:lnTo>
                <a:pt x="188399" y="1883998"/>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D3C4BA-E4CF-6D45-9E40-621F17A2E48F}">
      <dsp:nvSpPr>
        <dsp:cNvPr id="0" name=""/>
        <dsp:cNvSpPr/>
      </dsp:nvSpPr>
      <dsp:spPr>
        <a:xfrm>
          <a:off x="2733436" y="2617600"/>
          <a:ext cx="1507198" cy="941999"/>
        </a:xfrm>
        <a:prstGeom prst="roundRect">
          <a:avLst>
            <a:gd name="adj" fmla="val 10000"/>
          </a:avLst>
        </a:prstGeom>
        <a:solidFill>
          <a:schemeClr val="lt1">
            <a:alpha val="90000"/>
            <a:hueOff val="0"/>
            <a:satOff val="0"/>
            <a:lumOff val="0"/>
            <a:alphaOff val="0"/>
          </a:schemeClr>
        </a:solidFill>
        <a:ln w="25400" cap="flat" cmpd="sng" algn="ctr">
          <a:solidFill>
            <a:schemeClr val="accent2">
              <a:shade val="50000"/>
              <a:hueOff val="-349182"/>
              <a:satOff val="-844"/>
              <a:lumOff val="2971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de-DE" sz="1200" kern="1200" dirty="0">
              <a:solidFill>
                <a:schemeClr val="tx1"/>
              </a:solidFill>
            </a:rPr>
            <a:t>Recherche von OER und Reflexion der Qualität durch Studierende</a:t>
          </a:r>
        </a:p>
      </dsp:txBody>
      <dsp:txXfrm>
        <a:off x="2761026" y="2645190"/>
        <a:ext cx="1452018" cy="886819"/>
      </dsp:txXfrm>
    </dsp:sp>
    <dsp:sp modelId="{09544455-4C2A-494C-B48F-3E7A8A0D9BAE}">
      <dsp:nvSpPr>
        <dsp:cNvPr id="0" name=""/>
        <dsp:cNvSpPr/>
      </dsp:nvSpPr>
      <dsp:spPr>
        <a:xfrm>
          <a:off x="2545037" y="1204602"/>
          <a:ext cx="188399" cy="3061497"/>
        </a:xfrm>
        <a:custGeom>
          <a:avLst/>
          <a:gdLst/>
          <a:ahLst/>
          <a:cxnLst/>
          <a:rect l="0" t="0" r="0" b="0"/>
          <a:pathLst>
            <a:path>
              <a:moveTo>
                <a:pt x="0" y="0"/>
              </a:moveTo>
              <a:lnTo>
                <a:pt x="0" y="3061497"/>
              </a:lnTo>
              <a:lnTo>
                <a:pt x="188399" y="3061497"/>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4EE570-B6D1-C44D-9DC7-B85D7BA4B5CD}">
      <dsp:nvSpPr>
        <dsp:cNvPr id="0" name=""/>
        <dsp:cNvSpPr/>
      </dsp:nvSpPr>
      <dsp:spPr>
        <a:xfrm>
          <a:off x="2733436" y="3795099"/>
          <a:ext cx="1507198" cy="941999"/>
        </a:xfrm>
        <a:prstGeom prst="roundRect">
          <a:avLst>
            <a:gd name="adj" fmla="val 10000"/>
          </a:avLst>
        </a:prstGeom>
        <a:solidFill>
          <a:schemeClr val="lt1">
            <a:alpha val="90000"/>
            <a:hueOff val="0"/>
            <a:satOff val="0"/>
            <a:lumOff val="0"/>
            <a:alphaOff val="0"/>
          </a:schemeClr>
        </a:solidFill>
        <a:ln w="25400" cap="flat" cmpd="sng" algn="ctr">
          <a:solidFill>
            <a:schemeClr val="accent2">
              <a:shade val="50000"/>
              <a:hueOff val="-436478"/>
              <a:satOff val="-1055"/>
              <a:lumOff val="3714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de-DE" sz="1200" kern="1200" dirty="0">
              <a:solidFill>
                <a:schemeClr val="tx1"/>
              </a:solidFill>
            </a:rPr>
            <a:t>...</a:t>
          </a:r>
        </a:p>
      </dsp:txBody>
      <dsp:txXfrm>
        <a:off x="2761026" y="3822689"/>
        <a:ext cx="1452018" cy="886819"/>
      </dsp:txXfrm>
    </dsp:sp>
    <dsp:sp modelId="{B154395C-C02E-A442-A6BF-C9880EDBCAFE}">
      <dsp:nvSpPr>
        <dsp:cNvPr id="0" name=""/>
        <dsp:cNvSpPr/>
      </dsp:nvSpPr>
      <dsp:spPr>
        <a:xfrm>
          <a:off x="4711635" y="262602"/>
          <a:ext cx="1883998" cy="941999"/>
        </a:xfrm>
        <a:prstGeom prst="roundRect">
          <a:avLst>
            <a:gd name="adj" fmla="val 10000"/>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de-DE" sz="1500" kern="1200" dirty="0">
              <a:solidFill>
                <a:schemeClr val="bg1"/>
              </a:solidFill>
            </a:rPr>
            <a:t>Lernende können das Wissen / die Lehrinhalte nicht anwenden</a:t>
          </a:r>
        </a:p>
      </dsp:txBody>
      <dsp:txXfrm>
        <a:off x="4739225" y="290192"/>
        <a:ext cx="1828818" cy="886819"/>
      </dsp:txXfrm>
    </dsp:sp>
    <dsp:sp modelId="{F6CD7B4F-7CFE-B84C-ABE6-F7866348DF2F}">
      <dsp:nvSpPr>
        <dsp:cNvPr id="0" name=""/>
        <dsp:cNvSpPr/>
      </dsp:nvSpPr>
      <dsp:spPr>
        <a:xfrm>
          <a:off x="4900035" y="1204602"/>
          <a:ext cx="188399" cy="706499"/>
        </a:xfrm>
        <a:custGeom>
          <a:avLst/>
          <a:gdLst/>
          <a:ahLst/>
          <a:cxnLst/>
          <a:rect l="0" t="0" r="0" b="0"/>
          <a:pathLst>
            <a:path>
              <a:moveTo>
                <a:pt x="0" y="0"/>
              </a:moveTo>
              <a:lnTo>
                <a:pt x="0" y="706499"/>
              </a:lnTo>
              <a:lnTo>
                <a:pt x="188399" y="706499"/>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704EC1-63B3-AC4E-B087-26F4E37D9D8B}">
      <dsp:nvSpPr>
        <dsp:cNvPr id="0" name=""/>
        <dsp:cNvSpPr/>
      </dsp:nvSpPr>
      <dsp:spPr>
        <a:xfrm>
          <a:off x="5088434" y="1440101"/>
          <a:ext cx="1507198" cy="941999"/>
        </a:xfrm>
        <a:prstGeom prst="roundRect">
          <a:avLst>
            <a:gd name="adj" fmla="val 10000"/>
          </a:avLst>
        </a:prstGeom>
        <a:solidFill>
          <a:schemeClr val="lt1">
            <a:alpha val="90000"/>
            <a:hueOff val="0"/>
            <a:satOff val="0"/>
            <a:lumOff val="0"/>
            <a:alphaOff val="0"/>
          </a:schemeClr>
        </a:solidFill>
        <a:ln w="25400" cap="flat" cmpd="sng" algn="ctr">
          <a:solidFill>
            <a:schemeClr val="accent2">
              <a:shade val="50000"/>
              <a:hueOff val="-523773"/>
              <a:satOff val="-1266"/>
              <a:lumOff val="445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de-DE" sz="1200" kern="1200" dirty="0">
              <a:solidFill>
                <a:schemeClr val="tx1">
                  <a:lumMod val="75000"/>
                </a:schemeClr>
              </a:solidFill>
            </a:rPr>
            <a:t>Nutzung von OER Aufgaben zu Übung und Anwendung</a:t>
          </a:r>
        </a:p>
      </dsp:txBody>
      <dsp:txXfrm>
        <a:off x="5116024" y="1467691"/>
        <a:ext cx="1452018" cy="886819"/>
      </dsp:txXfrm>
    </dsp:sp>
    <dsp:sp modelId="{AE1304D8-02AC-844F-9C90-6D4B62A291A0}">
      <dsp:nvSpPr>
        <dsp:cNvPr id="0" name=""/>
        <dsp:cNvSpPr/>
      </dsp:nvSpPr>
      <dsp:spPr>
        <a:xfrm>
          <a:off x="4900035" y="1204602"/>
          <a:ext cx="188399" cy="1883998"/>
        </a:xfrm>
        <a:custGeom>
          <a:avLst/>
          <a:gdLst/>
          <a:ahLst/>
          <a:cxnLst/>
          <a:rect l="0" t="0" r="0" b="0"/>
          <a:pathLst>
            <a:path>
              <a:moveTo>
                <a:pt x="0" y="0"/>
              </a:moveTo>
              <a:lnTo>
                <a:pt x="0" y="1883998"/>
              </a:lnTo>
              <a:lnTo>
                <a:pt x="188399" y="1883998"/>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363998-6F77-FF49-9229-D37A17F1E688}">
      <dsp:nvSpPr>
        <dsp:cNvPr id="0" name=""/>
        <dsp:cNvSpPr/>
      </dsp:nvSpPr>
      <dsp:spPr>
        <a:xfrm>
          <a:off x="5088434" y="2617600"/>
          <a:ext cx="1507198" cy="941999"/>
        </a:xfrm>
        <a:prstGeom prst="roundRect">
          <a:avLst>
            <a:gd name="adj" fmla="val 10000"/>
          </a:avLst>
        </a:prstGeom>
        <a:solidFill>
          <a:schemeClr val="lt1">
            <a:alpha val="90000"/>
            <a:hueOff val="0"/>
            <a:satOff val="0"/>
            <a:lumOff val="0"/>
            <a:alphaOff val="0"/>
          </a:schemeClr>
        </a:solidFill>
        <a:ln w="25400" cap="flat" cmpd="sng" algn="ctr">
          <a:solidFill>
            <a:schemeClr val="accent2">
              <a:shade val="50000"/>
              <a:hueOff val="-436478"/>
              <a:satOff val="-1055"/>
              <a:lumOff val="3714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de-DE" sz="1200" kern="1200" dirty="0">
              <a:solidFill>
                <a:schemeClr val="tx1">
                  <a:lumMod val="75000"/>
                </a:schemeClr>
              </a:solidFill>
            </a:rPr>
            <a:t>Studierende erzeugen OER Aufgaben und testen sie selbst (QM)</a:t>
          </a:r>
        </a:p>
      </dsp:txBody>
      <dsp:txXfrm>
        <a:off x="5116024" y="2645190"/>
        <a:ext cx="1452018" cy="886819"/>
      </dsp:txXfrm>
    </dsp:sp>
    <dsp:sp modelId="{A9E635B6-08B4-834D-AAB2-79F97365C5C0}">
      <dsp:nvSpPr>
        <dsp:cNvPr id="0" name=""/>
        <dsp:cNvSpPr/>
      </dsp:nvSpPr>
      <dsp:spPr>
        <a:xfrm>
          <a:off x="4900035" y="1204602"/>
          <a:ext cx="188399" cy="3061497"/>
        </a:xfrm>
        <a:custGeom>
          <a:avLst/>
          <a:gdLst/>
          <a:ahLst/>
          <a:cxnLst/>
          <a:rect l="0" t="0" r="0" b="0"/>
          <a:pathLst>
            <a:path>
              <a:moveTo>
                <a:pt x="0" y="0"/>
              </a:moveTo>
              <a:lnTo>
                <a:pt x="0" y="3061497"/>
              </a:lnTo>
              <a:lnTo>
                <a:pt x="188399" y="3061497"/>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A595E4-C8DF-1B44-9EB9-7D4B3039044D}">
      <dsp:nvSpPr>
        <dsp:cNvPr id="0" name=""/>
        <dsp:cNvSpPr/>
      </dsp:nvSpPr>
      <dsp:spPr>
        <a:xfrm>
          <a:off x="5088434" y="3795099"/>
          <a:ext cx="1507198" cy="941999"/>
        </a:xfrm>
        <a:prstGeom prst="roundRect">
          <a:avLst>
            <a:gd name="adj" fmla="val 10000"/>
          </a:avLst>
        </a:prstGeom>
        <a:solidFill>
          <a:schemeClr val="lt1">
            <a:alpha val="90000"/>
            <a:hueOff val="0"/>
            <a:satOff val="0"/>
            <a:lumOff val="0"/>
            <a:alphaOff val="0"/>
          </a:schemeClr>
        </a:solidFill>
        <a:ln w="25400" cap="flat" cmpd="sng" algn="ctr">
          <a:solidFill>
            <a:schemeClr val="accent2">
              <a:shade val="50000"/>
              <a:hueOff val="-349182"/>
              <a:satOff val="-844"/>
              <a:lumOff val="2971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de-DE" sz="1200" kern="1200" dirty="0">
              <a:solidFill>
                <a:schemeClr val="tx1">
                  <a:lumMod val="75000"/>
                </a:schemeClr>
              </a:solidFill>
            </a:rPr>
            <a:t>...</a:t>
          </a:r>
        </a:p>
      </dsp:txBody>
      <dsp:txXfrm>
        <a:off x="5116024" y="3822689"/>
        <a:ext cx="1452018" cy="886819"/>
      </dsp:txXfrm>
    </dsp:sp>
    <dsp:sp modelId="{6A0DA55C-D482-8D42-B8A7-2EDF3C0D6A29}">
      <dsp:nvSpPr>
        <dsp:cNvPr id="0" name=""/>
        <dsp:cNvSpPr/>
      </dsp:nvSpPr>
      <dsp:spPr>
        <a:xfrm>
          <a:off x="7066633" y="262602"/>
          <a:ext cx="1883998" cy="941999"/>
        </a:xfrm>
        <a:prstGeom prst="roundRect">
          <a:avLst>
            <a:gd name="adj" fmla="val 10000"/>
          </a:avLst>
        </a:prstGeom>
        <a:solidFill>
          <a:schemeClr val="accent2">
            <a:shade val="50000"/>
            <a:hueOff val="-273354"/>
            <a:satOff val="-1131"/>
            <a:lumOff val="24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de-DE" sz="1500" kern="1200" dirty="0">
              <a:solidFill>
                <a:schemeClr val="bg1"/>
              </a:solidFill>
            </a:rPr>
            <a:t>Lehrende sind überfordert bei der Suche und Auswahl von OER</a:t>
          </a:r>
        </a:p>
      </dsp:txBody>
      <dsp:txXfrm>
        <a:off x="7094223" y="290192"/>
        <a:ext cx="1828818" cy="886819"/>
      </dsp:txXfrm>
    </dsp:sp>
    <dsp:sp modelId="{6664CAF3-3E5E-1646-BE4B-98025F7DC231}">
      <dsp:nvSpPr>
        <dsp:cNvPr id="0" name=""/>
        <dsp:cNvSpPr/>
      </dsp:nvSpPr>
      <dsp:spPr>
        <a:xfrm>
          <a:off x="7255033" y="1204602"/>
          <a:ext cx="188399" cy="706499"/>
        </a:xfrm>
        <a:custGeom>
          <a:avLst/>
          <a:gdLst/>
          <a:ahLst/>
          <a:cxnLst/>
          <a:rect l="0" t="0" r="0" b="0"/>
          <a:pathLst>
            <a:path>
              <a:moveTo>
                <a:pt x="0" y="0"/>
              </a:moveTo>
              <a:lnTo>
                <a:pt x="0" y="706499"/>
              </a:lnTo>
              <a:lnTo>
                <a:pt x="188399" y="706499"/>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819A6A-5CC0-E24C-AC96-F4F26268527F}">
      <dsp:nvSpPr>
        <dsp:cNvPr id="0" name=""/>
        <dsp:cNvSpPr/>
      </dsp:nvSpPr>
      <dsp:spPr>
        <a:xfrm>
          <a:off x="7443433" y="1440101"/>
          <a:ext cx="1507198" cy="941999"/>
        </a:xfrm>
        <a:prstGeom prst="roundRect">
          <a:avLst>
            <a:gd name="adj" fmla="val 10000"/>
          </a:avLst>
        </a:prstGeom>
        <a:solidFill>
          <a:schemeClr val="lt1">
            <a:alpha val="90000"/>
            <a:hueOff val="0"/>
            <a:satOff val="0"/>
            <a:lumOff val="0"/>
            <a:alphaOff val="0"/>
          </a:schemeClr>
        </a:solidFill>
        <a:ln w="25400" cap="flat" cmpd="sng" algn="ctr">
          <a:solidFill>
            <a:schemeClr val="accent2">
              <a:shade val="50000"/>
              <a:hueOff val="-261887"/>
              <a:satOff val="-633"/>
              <a:lumOff val="2228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de-DE" sz="1200" kern="1200" dirty="0">
              <a:solidFill>
                <a:schemeClr val="tx1">
                  <a:lumMod val="75000"/>
                </a:schemeClr>
              </a:solidFill>
            </a:rPr>
            <a:t>OER Quellen + Praxis schulen und Qualitätskriterien diskutieren</a:t>
          </a:r>
        </a:p>
      </dsp:txBody>
      <dsp:txXfrm>
        <a:off x="7471023" y="1467691"/>
        <a:ext cx="1452018" cy="886819"/>
      </dsp:txXfrm>
    </dsp:sp>
    <dsp:sp modelId="{BCB5557C-B900-4040-9E1E-C68CCDEE96E9}">
      <dsp:nvSpPr>
        <dsp:cNvPr id="0" name=""/>
        <dsp:cNvSpPr/>
      </dsp:nvSpPr>
      <dsp:spPr>
        <a:xfrm>
          <a:off x="7255033" y="1204602"/>
          <a:ext cx="188399" cy="1883998"/>
        </a:xfrm>
        <a:custGeom>
          <a:avLst/>
          <a:gdLst/>
          <a:ahLst/>
          <a:cxnLst/>
          <a:rect l="0" t="0" r="0" b="0"/>
          <a:pathLst>
            <a:path>
              <a:moveTo>
                <a:pt x="0" y="0"/>
              </a:moveTo>
              <a:lnTo>
                <a:pt x="0" y="1883998"/>
              </a:lnTo>
              <a:lnTo>
                <a:pt x="188399" y="1883998"/>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9F4A2B-50DD-A942-9308-B1E5B2130726}">
      <dsp:nvSpPr>
        <dsp:cNvPr id="0" name=""/>
        <dsp:cNvSpPr/>
      </dsp:nvSpPr>
      <dsp:spPr>
        <a:xfrm>
          <a:off x="7443433" y="2617600"/>
          <a:ext cx="1507198" cy="941999"/>
        </a:xfrm>
        <a:prstGeom prst="roundRect">
          <a:avLst>
            <a:gd name="adj" fmla="val 10000"/>
          </a:avLst>
        </a:prstGeom>
        <a:solidFill>
          <a:schemeClr val="lt1">
            <a:alpha val="90000"/>
            <a:hueOff val="0"/>
            <a:satOff val="0"/>
            <a:lumOff val="0"/>
            <a:alphaOff val="0"/>
          </a:schemeClr>
        </a:solidFill>
        <a:ln w="25400" cap="flat" cmpd="sng" algn="ctr">
          <a:solidFill>
            <a:schemeClr val="accent2">
              <a:shade val="50000"/>
              <a:hueOff val="-174591"/>
              <a:satOff val="-422"/>
              <a:lumOff val="148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de-DE" sz="1200" kern="1200" dirty="0">
              <a:solidFill>
                <a:schemeClr val="tx1">
                  <a:lumMod val="75000"/>
                </a:schemeClr>
              </a:solidFill>
            </a:rPr>
            <a:t>“</a:t>
          </a:r>
          <a:r>
            <a:rPr lang="de-DE" sz="1200" kern="1200" dirty="0" err="1">
              <a:solidFill>
                <a:schemeClr val="tx1">
                  <a:lumMod val="75000"/>
                </a:schemeClr>
              </a:solidFill>
            </a:rPr>
            <a:t>always</a:t>
          </a:r>
          <a:r>
            <a:rPr lang="de-DE" sz="1200" kern="1200" dirty="0">
              <a:solidFill>
                <a:schemeClr val="tx1">
                  <a:lumMod val="75000"/>
                </a:schemeClr>
              </a:solidFill>
            </a:rPr>
            <a:t> </a:t>
          </a:r>
          <a:r>
            <a:rPr lang="de-DE" sz="1200" kern="1200" dirty="0" err="1">
              <a:solidFill>
                <a:schemeClr val="tx1">
                  <a:lumMod val="75000"/>
                </a:schemeClr>
              </a:solidFill>
            </a:rPr>
            <a:t>two</a:t>
          </a:r>
          <a:r>
            <a:rPr lang="de-DE" sz="1200" kern="1200" dirty="0">
              <a:solidFill>
                <a:schemeClr val="tx1">
                  <a:lumMod val="75000"/>
                </a:schemeClr>
              </a:solidFill>
            </a:rPr>
            <a:t> </a:t>
          </a:r>
          <a:r>
            <a:rPr lang="de-DE" sz="1200" kern="1200" dirty="0" err="1">
              <a:solidFill>
                <a:schemeClr val="tx1">
                  <a:lumMod val="75000"/>
                </a:schemeClr>
              </a:solidFill>
            </a:rPr>
            <a:t>there</a:t>
          </a:r>
          <a:r>
            <a:rPr lang="de-DE" sz="1200" kern="1200" dirty="0">
              <a:solidFill>
                <a:schemeClr val="tx1">
                  <a:lumMod val="75000"/>
                </a:schemeClr>
              </a:solidFill>
            </a:rPr>
            <a:t> </a:t>
          </a:r>
          <a:r>
            <a:rPr lang="de-DE" sz="1200" kern="1200" dirty="0" err="1">
              <a:solidFill>
                <a:schemeClr val="tx1">
                  <a:lumMod val="75000"/>
                </a:schemeClr>
              </a:solidFill>
            </a:rPr>
            <a:t>are</a:t>
          </a:r>
          <a:r>
            <a:rPr lang="de-DE" sz="1200" kern="1200" dirty="0">
              <a:solidFill>
                <a:schemeClr val="tx1">
                  <a:lumMod val="75000"/>
                </a:schemeClr>
              </a:solidFill>
            </a:rPr>
            <a:t>“: OER Tandems / Teams / </a:t>
          </a:r>
          <a:r>
            <a:rPr lang="de-DE" sz="1200" kern="1200" dirty="0" err="1">
              <a:solidFill>
                <a:schemeClr val="tx1">
                  <a:lumMod val="75000"/>
                </a:schemeClr>
              </a:solidFill>
            </a:rPr>
            <a:t>Workspaces</a:t>
          </a:r>
          <a:r>
            <a:rPr lang="de-DE" sz="1200" kern="1200" dirty="0">
              <a:solidFill>
                <a:schemeClr val="tx1">
                  <a:lumMod val="75000"/>
                </a:schemeClr>
              </a:solidFill>
            </a:rPr>
            <a:t> fördern</a:t>
          </a:r>
        </a:p>
      </dsp:txBody>
      <dsp:txXfrm>
        <a:off x="7471023" y="2645190"/>
        <a:ext cx="1452018" cy="886819"/>
      </dsp:txXfrm>
    </dsp:sp>
    <dsp:sp modelId="{179CA2C7-713B-3942-B126-9F693FE14A63}">
      <dsp:nvSpPr>
        <dsp:cNvPr id="0" name=""/>
        <dsp:cNvSpPr/>
      </dsp:nvSpPr>
      <dsp:spPr>
        <a:xfrm>
          <a:off x="7255033" y="1204602"/>
          <a:ext cx="188399" cy="3061497"/>
        </a:xfrm>
        <a:custGeom>
          <a:avLst/>
          <a:gdLst/>
          <a:ahLst/>
          <a:cxnLst/>
          <a:rect l="0" t="0" r="0" b="0"/>
          <a:pathLst>
            <a:path>
              <a:moveTo>
                <a:pt x="0" y="0"/>
              </a:moveTo>
              <a:lnTo>
                <a:pt x="0" y="3061497"/>
              </a:lnTo>
              <a:lnTo>
                <a:pt x="188399" y="3061497"/>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D715B2-4D77-3B43-B7BA-197236BBE8D6}">
      <dsp:nvSpPr>
        <dsp:cNvPr id="0" name=""/>
        <dsp:cNvSpPr/>
      </dsp:nvSpPr>
      <dsp:spPr>
        <a:xfrm>
          <a:off x="7443433" y="3795099"/>
          <a:ext cx="1507198" cy="941999"/>
        </a:xfrm>
        <a:prstGeom prst="roundRect">
          <a:avLst>
            <a:gd name="adj" fmla="val 10000"/>
          </a:avLst>
        </a:prstGeom>
        <a:solidFill>
          <a:schemeClr val="lt1">
            <a:alpha val="90000"/>
            <a:hueOff val="0"/>
            <a:satOff val="0"/>
            <a:lumOff val="0"/>
            <a:alphaOff val="0"/>
          </a:schemeClr>
        </a:solidFill>
        <a:ln w="25400" cap="flat" cmpd="sng" algn="ctr">
          <a:solidFill>
            <a:schemeClr val="accent2">
              <a:shade val="50000"/>
              <a:hueOff val="-87296"/>
              <a:satOff val="-211"/>
              <a:lumOff val="742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de-DE" sz="1200" kern="1200" dirty="0">
              <a:solidFill>
                <a:schemeClr val="tx1">
                  <a:lumMod val="75000"/>
                </a:schemeClr>
              </a:solidFill>
            </a:rPr>
            <a:t>...</a:t>
          </a:r>
        </a:p>
      </dsp:txBody>
      <dsp:txXfrm>
        <a:off x="7471023" y="3822689"/>
        <a:ext cx="1452018" cy="88681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49099" cy="497205"/>
          </a:xfrm>
          <a:prstGeom prst="rect">
            <a:avLst/>
          </a:prstGeom>
        </p:spPr>
        <p:txBody>
          <a:bodyPr vert="horz" lIns="92281" tIns="46141" rIns="92281" bIns="46141" rtlCol="0"/>
          <a:lstStyle>
            <a:lvl1pPr algn="l">
              <a:defRPr sz="1200"/>
            </a:lvl1pPr>
          </a:lstStyle>
          <a:p>
            <a:endParaRPr lang="de-DE"/>
          </a:p>
        </p:txBody>
      </p:sp>
      <p:sp>
        <p:nvSpPr>
          <p:cNvPr id="3" name="Datumsplatzhalter 2"/>
          <p:cNvSpPr>
            <a:spLocks noGrp="1"/>
          </p:cNvSpPr>
          <p:nvPr>
            <p:ph type="dt" sz="quarter" idx="1"/>
          </p:nvPr>
        </p:nvSpPr>
        <p:spPr>
          <a:xfrm>
            <a:off x="3854939" y="0"/>
            <a:ext cx="2949099" cy="497205"/>
          </a:xfrm>
          <a:prstGeom prst="rect">
            <a:avLst/>
          </a:prstGeom>
        </p:spPr>
        <p:txBody>
          <a:bodyPr vert="horz" lIns="92281" tIns="46141" rIns="92281" bIns="46141" rtlCol="0"/>
          <a:lstStyle>
            <a:lvl1pPr algn="r">
              <a:defRPr sz="1200"/>
            </a:lvl1pPr>
          </a:lstStyle>
          <a:p>
            <a:fld id="{BF0C4846-70EB-C64F-83CE-598A5D47FE5F}" type="datetime1">
              <a:rPr lang="de-DE" smtClean="0"/>
              <a:t>23.01.18</a:t>
            </a:fld>
            <a:endParaRPr lang="de-DE"/>
          </a:p>
        </p:txBody>
      </p:sp>
      <p:sp>
        <p:nvSpPr>
          <p:cNvPr id="4" name="Fußzeilenplatzhalter 3"/>
          <p:cNvSpPr>
            <a:spLocks noGrp="1"/>
          </p:cNvSpPr>
          <p:nvPr>
            <p:ph type="ftr" sz="quarter" idx="2"/>
          </p:nvPr>
        </p:nvSpPr>
        <p:spPr>
          <a:xfrm>
            <a:off x="0" y="9445169"/>
            <a:ext cx="2949099" cy="497205"/>
          </a:xfrm>
          <a:prstGeom prst="rect">
            <a:avLst/>
          </a:prstGeom>
        </p:spPr>
        <p:txBody>
          <a:bodyPr vert="horz" lIns="92281" tIns="46141" rIns="92281" bIns="46141" rtlCol="0" anchor="b"/>
          <a:lstStyle>
            <a:lvl1pPr algn="l">
              <a:defRPr sz="1200"/>
            </a:lvl1pPr>
          </a:lstStyle>
          <a:p>
            <a:endParaRPr lang="de-DE"/>
          </a:p>
        </p:txBody>
      </p:sp>
      <p:sp>
        <p:nvSpPr>
          <p:cNvPr id="5" name="Foliennummernplatzhalter 4"/>
          <p:cNvSpPr>
            <a:spLocks noGrp="1"/>
          </p:cNvSpPr>
          <p:nvPr>
            <p:ph type="sldNum" sz="quarter" idx="3"/>
          </p:nvPr>
        </p:nvSpPr>
        <p:spPr>
          <a:xfrm>
            <a:off x="3854939" y="9445169"/>
            <a:ext cx="2949099" cy="497205"/>
          </a:xfrm>
          <a:prstGeom prst="rect">
            <a:avLst/>
          </a:prstGeom>
        </p:spPr>
        <p:txBody>
          <a:bodyPr vert="horz" lIns="92281" tIns="46141" rIns="92281" bIns="46141" rtlCol="0" anchor="b"/>
          <a:lstStyle>
            <a:lvl1pPr algn="r">
              <a:defRPr sz="1200"/>
            </a:lvl1pPr>
          </a:lstStyle>
          <a:p>
            <a:fld id="{8662952E-A472-EE4D-9590-591754494B75}" type="slidenum">
              <a:rPr lang="de-DE" smtClean="0"/>
              <a:t>‹Nr.›</a:t>
            </a:fld>
            <a:endParaRPr lang="de-DE"/>
          </a:p>
        </p:txBody>
      </p:sp>
    </p:spTree>
    <p:extLst>
      <p:ext uri="{BB962C8B-B14F-4D97-AF65-F5344CB8AC3E}">
        <p14:creationId xmlns:p14="http://schemas.microsoft.com/office/powerpoint/2010/main" val="38107781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49099" cy="497205"/>
          </a:xfrm>
          <a:prstGeom prst="rect">
            <a:avLst/>
          </a:prstGeom>
        </p:spPr>
        <p:txBody>
          <a:bodyPr vert="horz" lIns="92281" tIns="46141" rIns="92281" bIns="46141" rtlCol="0"/>
          <a:lstStyle>
            <a:lvl1pPr algn="l">
              <a:defRPr sz="1200"/>
            </a:lvl1pPr>
          </a:lstStyle>
          <a:p>
            <a:endParaRPr lang="de-DE"/>
          </a:p>
        </p:txBody>
      </p:sp>
      <p:sp>
        <p:nvSpPr>
          <p:cNvPr id="3" name="Datumsplatzhalter 2"/>
          <p:cNvSpPr>
            <a:spLocks noGrp="1"/>
          </p:cNvSpPr>
          <p:nvPr>
            <p:ph type="dt" idx="1"/>
          </p:nvPr>
        </p:nvSpPr>
        <p:spPr>
          <a:xfrm>
            <a:off x="3854939" y="0"/>
            <a:ext cx="2949099" cy="497205"/>
          </a:xfrm>
          <a:prstGeom prst="rect">
            <a:avLst/>
          </a:prstGeom>
        </p:spPr>
        <p:txBody>
          <a:bodyPr vert="horz" lIns="92281" tIns="46141" rIns="92281" bIns="46141" rtlCol="0"/>
          <a:lstStyle>
            <a:lvl1pPr algn="r">
              <a:defRPr sz="1200"/>
            </a:lvl1pPr>
          </a:lstStyle>
          <a:p>
            <a:fld id="{8E3328A6-114F-A44E-8391-EC6755CA795F}" type="datetime1">
              <a:rPr lang="de-DE" smtClean="0"/>
              <a:t>23.01.18</a:t>
            </a:fld>
            <a:endParaRPr lang="de-DE"/>
          </a:p>
        </p:txBody>
      </p:sp>
      <p:sp>
        <p:nvSpPr>
          <p:cNvPr id="4" name="Folienbildplatzhalter 3"/>
          <p:cNvSpPr>
            <a:spLocks noGrp="1" noRot="1" noChangeAspect="1"/>
          </p:cNvSpPr>
          <p:nvPr>
            <p:ph type="sldImg" idx="2"/>
          </p:nvPr>
        </p:nvSpPr>
        <p:spPr>
          <a:xfrm>
            <a:off x="915988" y="746125"/>
            <a:ext cx="4973637" cy="3729038"/>
          </a:xfrm>
          <a:prstGeom prst="rect">
            <a:avLst/>
          </a:prstGeom>
          <a:noFill/>
          <a:ln w="12700">
            <a:solidFill>
              <a:prstClr val="black"/>
            </a:solidFill>
          </a:ln>
        </p:spPr>
        <p:txBody>
          <a:bodyPr vert="horz" lIns="92281" tIns="46141" rIns="92281" bIns="46141" rtlCol="0" anchor="ctr"/>
          <a:lstStyle/>
          <a:p>
            <a:endParaRPr lang="de-DE"/>
          </a:p>
        </p:txBody>
      </p:sp>
      <p:sp>
        <p:nvSpPr>
          <p:cNvPr id="5" name="Notizenplatzhalter 4"/>
          <p:cNvSpPr>
            <a:spLocks noGrp="1"/>
          </p:cNvSpPr>
          <p:nvPr>
            <p:ph type="body" sz="quarter" idx="3"/>
          </p:nvPr>
        </p:nvSpPr>
        <p:spPr>
          <a:xfrm>
            <a:off x="680562" y="4723448"/>
            <a:ext cx="5444490" cy="4474845"/>
          </a:xfrm>
          <a:prstGeom prst="rect">
            <a:avLst/>
          </a:prstGeom>
        </p:spPr>
        <p:txBody>
          <a:bodyPr vert="horz" lIns="92281" tIns="46141" rIns="92281" bIns="46141"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45169"/>
            <a:ext cx="2949099" cy="497205"/>
          </a:xfrm>
          <a:prstGeom prst="rect">
            <a:avLst/>
          </a:prstGeom>
        </p:spPr>
        <p:txBody>
          <a:bodyPr vert="horz" lIns="92281" tIns="46141" rIns="92281" bIns="46141" rtlCol="0" anchor="b"/>
          <a:lstStyle>
            <a:lvl1pPr algn="l">
              <a:defRPr sz="1200"/>
            </a:lvl1pPr>
          </a:lstStyle>
          <a:p>
            <a:endParaRPr lang="de-DE"/>
          </a:p>
        </p:txBody>
      </p:sp>
      <p:sp>
        <p:nvSpPr>
          <p:cNvPr id="7" name="Foliennummernplatzhalter 6"/>
          <p:cNvSpPr>
            <a:spLocks noGrp="1"/>
          </p:cNvSpPr>
          <p:nvPr>
            <p:ph type="sldNum" sz="quarter" idx="5"/>
          </p:nvPr>
        </p:nvSpPr>
        <p:spPr>
          <a:xfrm>
            <a:off x="3854939" y="9445169"/>
            <a:ext cx="2949099" cy="497205"/>
          </a:xfrm>
          <a:prstGeom prst="rect">
            <a:avLst/>
          </a:prstGeom>
        </p:spPr>
        <p:txBody>
          <a:bodyPr vert="horz" lIns="92281" tIns="46141" rIns="92281" bIns="46141" rtlCol="0" anchor="b"/>
          <a:lstStyle>
            <a:lvl1pPr algn="r">
              <a:defRPr sz="1200"/>
            </a:lvl1pPr>
          </a:lstStyle>
          <a:p>
            <a:fld id="{D8FA33A1-C234-8F41-91BE-381B05CE18D3}" type="slidenum">
              <a:rPr lang="de-DE" smtClean="0"/>
              <a:t>‹Nr.›</a:t>
            </a:fld>
            <a:endParaRPr lang="de-DE"/>
          </a:p>
        </p:txBody>
      </p:sp>
    </p:spTree>
    <p:extLst>
      <p:ext uri="{BB962C8B-B14F-4D97-AF65-F5344CB8AC3E}">
        <p14:creationId xmlns:p14="http://schemas.microsoft.com/office/powerpoint/2010/main" val="407447674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20000" y="2794000"/>
            <a:ext cx="7772400" cy="1238500"/>
          </a:xfrm>
          <a:prstGeom prst="rect">
            <a:avLst/>
          </a:prstGeom>
          <a:noFill/>
          <a:ln>
            <a:noFill/>
          </a:ln>
        </p:spPr>
        <p:txBody>
          <a:bodyPr anchor="b"/>
          <a:lstStyle>
            <a:lvl1pPr marL="3175" indent="0">
              <a:defRPr>
                <a:solidFill>
                  <a:srgbClr val="007084"/>
                </a:solidFill>
              </a:defRPr>
            </a:lvl1pPr>
          </a:lstStyle>
          <a:p>
            <a:r>
              <a:rPr lang="de-DE" dirty="0"/>
              <a:t>Mastertitelformat bearbeiten</a:t>
            </a:r>
          </a:p>
        </p:txBody>
      </p:sp>
      <p:sp>
        <p:nvSpPr>
          <p:cNvPr id="3" name="Untertitel 2"/>
          <p:cNvSpPr>
            <a:spLocks noGrp="1"/>
          </p:cNvSpPr>
          <p:nvPr>
            <p:ph type="subTitle" idx="1"/>
          </p:nvPr>
        </p:nvSpPr>
        <p:spPr>
          <a:xfrm>
            <a:off x="720000" y="4320000"/>
            <a:ext cx="6667500" cy="1176500"/>
          </a:xfrm>
        </p:spPr>
        <p:txBody>
          <a:bodyPr>
            <a:normAutofit/>
          </a:bodyPr>
          <a:lstStyle>
            <a:lvl1pPr marL="0" indent="0" algn="l">
              <a:buNone/>
              <a:defRPr sz="2000">
                <a:solidFill>
                  <a:srgbClr val="00708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Master-Untertitelformat bearbeiten</a:t>
            </a:r>
          </a:p>
        </p:txBody>
      </p:sp>
      <p:pic>
        <p:nvPicPr>
          <p:cNvPr id="5" name="Bild 4" descr="openUP_Logo_500.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17400" y="698500"/>
            <a:ext cx="3175000" cy="1822450"/>
          </a:xfrm>
          <a:prstGeom prst="rect">
            <a:avLst/>
          </a:prstGeom>
        </p:spPr>
      </p:pic>
      <p:pic>
        <p:nvPicPr>
          <p:cNvPr id="8" name="Bild 7" descr="BMBF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514529" y="5937761"/>
            <a:ext cx="1034586" cy="713864"/>
          </a:xfrm>
          <a:prstGeom prst="rect">
            <a:avLst/>
          </a:prstGeom>
        </p:spPr>
      </p:pic>
    </p:spTree>
    <p:extLst>
      <p:ext uri="{BB962C8B-B14F-4D97-AF65-F5344CB8AC3E}">
        <p14:creationId xmlns:p14="http://schemas.microsoft.com/office/powerpoint/2010/main" val="560993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7" name="Rechteck 6"/>
          <p:cNvSpPr/>
          <p:nvPr userDrawn="1"/>
        </p:nvSpPr>
        <p:spPr>
          <a:xfrm>
            <a:off x="0" y="0"/>
            <a:ext cx="9144143" cy="952596"/>
          </a:xfrm>
          <a:prstGeom prst="rect">
            <a:avLst/>
          </a:prstGeom>
          <a:solidFill>
            <a:srgbClr val="D84829"/>
          </a:solidFill>
          <a:ln/>
        </p:spPr>
        <p:style>
          <a:lnRef idx="1">
            <a:schemeClr val="accent1"/>
          </a:lnRef>
          <a:fillRef idx="3">
            <a:schemeClr val="accent1"/>
          </a:fillRef>
          <a:effectRef idx="2">
            <a:schemeClr val="accent1"/>
          </a:effectRef>
          <a:fontRef idx="minor">
            <a:schemeClr val="lt1"/>
          </a:fontRef>
        </p:style>
        <p:txBody>
          <a:bodyPr/>
          <a:lstStyle/>
          <a:p>
            <a:endParaRPr lang="de-DE" dirty="0">
              <a:solidFill>
                <a:srgbClr val="D84829"/>
              </a:solidFill>
            </a:endParaRPr>
          </a:p>
        </p:txBody>
      </p:sp>
      <p:sp>
        <p:nvSpPr>
          <p:cNvPr id="8" name="Titelplatzhalter 1"/>
          <p:cNvSpPr txBox="1">
            <a:spLocks/>
          </p:cNvSpPr>
          <p:nvPr userDrawn="1"/>
        </p:nvSpPr>
        <p:spPr>
          <a:xfrm>
            <a:off x="-26733" y="96640"/>
            <a:ext cx="7785070" cy="814538"/>
          </a:xfrm>
          <a:prstGeom prst="rect">
            <a:avLst/>
          </a:prstGeom>
        </p:spPr>
        <p:txBody>
          <a:bodyPr vert="horz" lIns="91440" tIns="45720" rIns="91440" bIns="45720" rtlCol="0" anchor="b">
            <a:normAutofit/>
          </a:bodyPr>
          <a:lstStyle>
            <a:lvl1pPr marL="358775" indent="0" algn="l" defTabSz="457200" rtl="0" eaLnBrk="1" latinLnBrk="0" hangingPunct="1">
              <a:spcBef>
                <a:spcPct val="0"/>
              </a:spcBef>
              <a:buNone/>
              <a:defRPr sz="2800" b="1" kern="1200">
                <a:solidFill>
                  <a:schemeClr val="bg1"/>
                </a:solidFill>
                <a:latin typeface="+mn-lt"/>
                <a:ea typeface="+mj-ea"/>
                <a:cs typeface="+mj-cs"/>
              </a:defRPr>
            </a:lvl1pPr>
          </a:lstStyle>
          <a:p>
            <a:endParaRPr lang="de-DE" dirty="0"/>
          </a:p>
        </p:txBody>
      </p:sp>
      <p:pic>
        <p:nvPicPr>
          <p:cNvPr id="9" name="Bild 8" descr="openUP_Logo_weiss_negativ.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3743" y="111812"/>
            <a:ext cx="1305565" cy="840784"/>
          </a:xfrm>
          <a:prstGeom prst="rect">
            <a:avLst/>
          </a:prstGeom>
        </p:spPr>
      </p:pic>
      <p:sp>
        <p:nvSpPr>
          <p:cNvPr id="12" name="Titel 1"/>
          <p:cNvSpPr>
            <a:spLocks noGrp="1"/>
          </p:cNvSpPr>
          <p:nvPr>
            <p:ph type="ctrTitle"/>
          </p:nvPr>
        </p:nvSpPr>
        <p:spPr>
          <a:xfrm>
            <a:off x="720000" y="2794000"/>
            <a:ext cx="7772400" cy="1238500"/>
          </a:xfrm>
          <a:prstGeom prst="rect">
            <a:avLst/>
          </a:prstGeom>
          <a:noFill/>
          <a:ln>
            <a:noFill/>
          </a:ln>
        </p:spPr>
        <p:txBody>
          <a:bodyPr anchor="b"/>
          <a:lstStyle>
            <a:lvl1pPr marL="3175" indent="0">
              <a:defRPr>
                <a:solidFill>
                  <a:srgbClr val="007084"/>
                </a:solidFill>
              </a:defRPr>
            </a:lvl1pPr>
          </a:lstStyle>
          <a:p>
            <a:r>
              <a:rPr lang="de-DE" dirty="0"/>
              <a:t>Mastertitelformat bearbeiten</a:t>
            </a:r>
          </a:p>
        </p:txBody>
      </p:sp>
    </p:spTree>
    <p:extLst>
      <p:ext uri="{BB962C8B-B14F-4D97-AF65-F5344CB8AC3E}">
        <p14:creationId xmlns:p14="http://schemas.microsoft.com/office/powerpoint/2010/main" val="410839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7" name="Rechteck 6"/>
          <p:cNvSpPr/>
          <p:nvPr userDrawn="1"/>
        </p:nvSpPr>
        <p:spPr>
          <a:xfrm>
            <a:off x="0" y="0"/>
            <a:ext cx="9144143" cy="952596"/>
          </a:xfrm>
          <a:prstGeom prst="rect">
            <a:avLst/>
          </a:prstGeom>
          <a:solidFill>
            <a:srgbClr val="D84829"/>
          </a:solidFill>
          <a:ln/>
        </p:spPr>
        <p:style>
          <a:lnRef idx="1">
            <a:schemeClr val="accent1"/>
          </a:lnRef>
          <a:fillRef idx="3">
            <a:schemeClr val="accent1"/>
          </a:fillRef>
          <a:effectRef idx="2">
            <a:schemeClr val="accent1"/>
          </a:effectRef>
          <a:fontRef idx="minor">
            <a:schemeClr val="lt1"/>
          </a:fontRef>
        </p:style>
        <p:txBody>
          <a:bodyPr/>
          <a:lstStyle/>
          <a:p>
            <a:endParaRPr lang="de-DE" dirty="0"/>
          </a:p>
        </p:txBody>
      </p:sp>
      <p:sp>
        <p:nvSpPr>
          <p:cNvPr id="2" name="Titel 1"/>
          <p:cNvSpPr>
            <a:spLocks noGrp="1"/>
          </p:cNvSpPr>
          <p:nvPr>
            <p:ph type="title"/>
          </p:nvPr>
        </p:nvSpPr>
        <p:spPr>
          <a:xfrm>
            <a:off x="0" y="96640"/>
            <a:ext cx="9144000" cy="814538"/>
          </a:xfrm>
          <a:prstGeom prst="rect">
            <a:avLst/>
          </a:prstGeom>
        </p:spPr>
        <p:txBody>
          <a:bodyPr anchor="b"/>
          <a:lstStyle/>
          <a:p>
            <a:r>
              <a:rPr lang="de-DE" dirty="0"/>
              <a:t>Mastertitelformat bearbeiten</a:t>
            </a:r>
          </a:p>
        </p:txBody>
      </p:sp>
      <p:sp>
        <p:nvSpPr>
          <p:cNvPr id="9" name="Titelplatzhalter 1"/>
          <p:cNvSpPr txBox="1">
            <a:spLocks/>
          </p:cNvSpPr>
          <p:nvPr userDrawn="1"/>
        </p:nvSpPr>
        <p:spPr>
          <a:xfrm>
            <a:off x="-26733" y="96640"/>
            <a:ext cx="7785070" cy="814538"/>
          </a:xfrm>
          <a:prstGeom prst="rect">
            <a:avLst/>
          </a:prstGeom>
        </p:spPr>
        <p:txBody>
          <a:bodyPr vert="horz" lIns="91440" tIns="45720" rIns="91440" bIns="45720" rtlCol="0" anchor="b">
            <a:normAutofit/>
          </a:bodyPr>
          <a:lstStyle>
            <a:lvl1pPr marL="358775" indent="0" algn="l" defTabSz="457200" rtl="0" eaLnBrk="1" latinLnBrk="0" hangingPunct="1">
              <a:spcBef>
                <a:spcPct val="0"/>
              </a:spcBef>
              <a:buNone/>
              <a:defRPr sz="2800" b="1" kern="1200">
                <a:solidFill>
                  <a:schemeClr val="bg1"/>
                </a:solidFill>
                <a:latin typeface="+mn-lt"/>
                <a:ea typeface="+mj-ea"/>
                <a:cs typeface="+mj-cs"/>
              </a:defRPr>
            </a:lvl1pPr>
          </a:lstStyle>
          <a:p>
            <a:endParaRPr lang="de-DE" dirty="0"/>
          </a:p>
        </p:txBody>
      </p:sp>
      <p:pic>
        <p:nvPicPr>
          <p:cNvPr id="6" name="Bild 5" descr="openUP_Logo_weiss_negativ.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3743" y="111812"/>
            <a:ext cx="1305565" cy="840784"/>
          </a:xfrm>
          <a:prstGeom prst="rect">
            <a:avLst/>
          </a:prstGeom>
        </p:spPr>
      </p:pic>
      <p:sp>
        <p:nvSpPr>
          <p:cNvPr id="10" name="Fußzeilenplatzhalter 14"/>
          <p:cNvSpPr>
            <a:spLocks noGrp="1"/>
          </p:cNvSpPr>
          <p:nvPr>
            <p:ph type="ftr" sz="quarter" idx="3"/>
          </p:nvPr>
        </p:nvSpPr>
        <p:spPr>
          <a:xfrm>
            <a:off x="455400" y="6156860"/>
            <a:ext cx="6629367"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de-DE" dirty="0"/>
          </a:p>
        </p:txBody>
      </p:sp>
      <p:sp>
        <p:nvSpPr>
          <p:cNvPr id="11" name="Textplatzhalter 2"/>
          <p:cNvSpPr>
            <a:spLocks noGrp="1"/>
          </p:cNvSpPr>
          <p:nvPr>
            <p:ph idx="1"/>
          </p:nvPr>
        </p:nvSpPr>
        <p:spPr>
          <a:xfrm>
            <a:off x="457200" y="1600201"/>
            <a:ext cx="8229600" cy="4422274"/>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308385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a:prstGeom prst="rect">
            <a:avLst/>
          </a:prstGeo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Tree>
    <p:extLst>
      <p:ext uri="{BB962C8B-B14F-4D97-AF65-F5344CB8AC3E}">
        <p14:creationId xmlns:p14="http://schemas.microsoft.com/office/powerpoint/2010/main" val="2672454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457200" y="1600201"/>
            <a:ext cx="8229600" cy="4422274"/>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3158360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ftr="0" dt="0"/>
  <p:txStyles>
    <p:titleStyle>
      <a:lvl1pPr marL="358775" indent="0" algn="l" defTabSz="457200" rtl="0" eaLnBrk="1" latinLnBrk="0" hangingPunct="1">
        <a:spcBef>
          <a:spcPct val="0"/>
        </a:spcBef>
        <a:buNone/>
        <a:defRPr sz="2800" b="1" kern="1200">
          <a:solidFill>
            <a:schemeClr val="bg1"/>
          </a:solidFill>
          <a:latin typeface="+mn-lt"/>
          <a:ea typeface="+mj-ea"/>
          <a:cs typeface="+mj-cs"/>
        </a:defRPr>
      </a:lvl1pPr>
    </p:titleStyle>
    <p:bodyStyle>
      <a:lvl1pPr marL="342900" indent="-342900" algn="l" defTabSz="457200" rtl="0" eaLnBrk="1" latinLnBrk="0" hangingPunct="1">
        <a:spcBef>
          <a:spcPct val="20000"/>
        </a:spcBef>
        <a:buClr>
          <a:srgbClr val="D34729"/>
        </a:buClr>
        <a:buSzPct val="75000"/>
        <a:buFont typeface="Wingdings" charset="2"/>
        <a:buChar char=""/>
        <a:defRPr sz="2800" kern="1200">
          <a:solidFill>
            <a:schemeClr val="tx1">
              <a:lumMod val="90000"/>
              <a:lumOff val="10000"/>
            </a:schemeClr>
          </a:solidFill>
          <a:latin typeface="+mn-lt"/>
          <a:ea typeface="+mn-ea"/>
          <a:cs typeface="+mn-cs"/>
        </a:defRPr>
      </a:lvl1pPr>
      <a:lvl2pPr marL="742950" indent="-285750" algn="l" defTabSz="457200" rtl="0" eaLnBrk="1" latinLnBrk="0" hangingPunct="1">
        <a:spcBef>
          <a:spcPct val="20000"/>
        </a:spcBef>
        <a:buClr>
          <a:srgbClr val="D84829"/>
        </a:buClr>
        <a:buFont typeface="Wingdings" charset="2"/>
        <a:buChar char="§"/>
        <a:defRPr sz="2400" kern="1200">
          <a:solidFill>
            <a:schemeClr val="tx1">
              <a:lumMod val="90000"/>
              <a:lumOff val="10000"/>
            </a:schemeClr>
          </a:solidFill>
          <a:latin typeface="+mn-lt"/>
          <a:ea typeface="+mn-ea"/>
          <a:cs typeface="+mn-cs"/>
        </a:defRPr>
      </a:lvl2pPr>
      <a:lvl3pPr marL="1143000" indent="-228600" algn="l" defTabSz="457200" rtl="0" eaLnBrk="1" latinLnBrk="0" hangingPunct="1">
        <a:spcBef>
          <a:spcPct val="20000"/>
        </a:spcBef>
        <a:buClr>
          <a:srgbClr val="007084"/>
        </a:buClr>
        <a:buFont typeface="Arial"/>
        <a:buChar char="•"/>
        <a:defRPr sz="2000" kern="1200">
          <a:solidFill>
            <a:schemeClr val="tx1">
              <a:lumMod val="90000"/>
              <a:lumOff val="1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90000"/>
              <a:lumOff val="1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90000"/>
              <a:lumOff val="1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t>OER (mit ILIAS) nutzen und erstellen</a:t>
            </a:r>
          </a:p>
        </p:txBody>
      </p:sp>
      <p:sp>
        <p:nvSpPr>
          <p:cNvPr id="3" name="Untertitel 2"/>
          <p:cNvSpPr>
            <a:spLocks noGrp="1"/>
          </p:cNvSpPr>
          <p:nvPr>
            <p:ph type="subTitle" idx="1"/>
          </p:nvPr>
        </p:nvSpPr>
        <p:spPr/>
        <p:txBody>
          <a:bodyPr/>
          <a:lstStyle/>
          <a:p>
            <a:r>
              <a:rPr lang="de-DE" dirty="0"/>
              <a:t>Motivation für Lehrende und Anwendungsszenarien</a:t>
            </a:r>
          </a:p>
        </p:txBody>
      </p:sp>
      <p:sp>
        <p:nvSpPr>
          <p:cNvPr id="4" name="Textfeld 3"/>
          <p:cNvSpPr txBox="1"/>
          <p:nvPr/>
        </p:nvSpPr>
        <p:spPr>
          <a:xfrm>
            <a:off x="720000" y="6108761"/>
            <a:ext cx="6667500" cy="461665"/>
          </a:xfrm>
          <a:prstGeom prst="rect">
            <a:avLst/>
          </a:prstGeom>
          <a:noFill/>
        </p:spPr>
        <p:txBody>
          <a:bodyPr wrap="square" rtlCol="0">
            <a:spAutoFit/>
          </a:bodyPr>
          <a:lstStyle/>
          <a:p>
            <a:r>
              <a:rPr lang="de-DE" sz="1200" dirty="0"/>
              <a:t>openUP ist ein Verbundprojekt von ILIAS open source </a:t>
            </a:r>
            <a:r>
              <a:rPr lang="de-DE" sz="1200" dirty="0" err="1"/>
              <a:t>e</a:t>
            </a:r>
            <a:r>
              <a:rPr lang="de-DE" sz="1200" dirty="0"/>
              <a:t>-Learning e.V. und </a:t>
            </a:r>
            <a:r>
              <a:rPr lang="de-DE" sz="1200" dirty="0" err="1"/>
              <a:t>lernmodule.net</a:t>
            </a:r>
            <a:r>
              <a:rPr lang="de-DE" sz="1200" dirty="0"/>
              <a:t> gGmbH,</a:t>
            </a:r>
          </a:p>
          <a:p>
            <a:r>
              <a:rPr lang="de-DE" sz="1200" dirty="0"/>
              <a:t>gefördert vom Bundesministerium für Bildung und Forschung. Förderkennzeichen: 01PO16006</a:t>
            </a:r>
          </a:p>
        </p:txBody>
      </p:sp>
    </p:spTree>
    <p:extLst>
      <p:ext uri="{BB962C8B-B14F-4D97-AF65-F5344CB8AC3E}">
        <p14:creationId xmlns:p14="http://schemas.microsoft.com/office/powerpoint/2010/main" val="506300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Szenarien zur Erstellung (3)</a:t>
            </a:r>
          </a:p>
        </p:txBody>
      </p:sp>
      <p:sp>
        <p:nvSpPr>
          <p:cNvPr id="3" name="Inhaltsplatzhalter 2"/>
          <p:cNvSpPr>
            <a:spLocks noGrp="1"/>
          </p:cNvSpPr>
          <p:nvPr>
            <p:ph idx="1"/>
          </p:nvPr>
        </p:nvSpPr>
        <p:spPr/>
        <p:txBody>
          <a:bodyPr/>
          <a:lstStyle/>
          <a:p>
            <a:r>
              <a:rPr lang="de-DE" dirty="0"/>
              <a:t>Physiotherapie:</a:t>
            </a:r>
            <a:br>
              <a:rPr lang="de-DE" dirty="0"/>
            </a:br>
            <a:r>
              <a:rPr lang="de-DE" dirty="0"/>
              <a:t>Die Lernenden sollen die Durchführung einer therapeutischen Übung medial dokumentieren und beschreiben.</a:t>
            </a:r>
            <a:br>
              <a:rPr lang="de-DE" dirty="0"/>
            </a:br>
            <a:r>
              <a:rPr lang="de-DE" dirty="0"/>
              <a:t>Als Anreiz hat sich die Lehrperson überlegt, die  Dokumentationen zu veröffentlichen. Eine Diskussion mit den Lernenden ergab, dass die Ergebnisse frei im Netz unter Namensnennung zur Verfügung gestellt werden sollen.</a:t>
            </a:r>
          </a:p>
        </p:txBody>
      </p:sp>
      <p:sp>
        <p:nvSpPr>
          <p:cNvPr id="4" name="Textfeld 3"/>
          <p:cNvSpPr txBox="1"/>
          <p:nvPr/>
        </p:nvSpPr>
        <p:spPr>
          <a:xfrm>
            <a:off x="798286" y="6022475"/>
            <a:ext cx="7547428" cy="461665"/>
          </a:xfrm>
          <a:prstGeom prst="rect">
            <a:avLst/>
          </a:prstGeom>
          <a:noFill/>
        </p:spPr>
        <p:txBody>
          <a:bodyPr wrap="square" rtlCol="0">
            <a:spAutoFit/>
          </a:bodyPr>
          <a:lstStyle/>
          <a:p>
            <a:r>
              <a:rPr lang="de-DE" sz="2400" b="1" dirty="0">
                <a:solidFill>
                  <a:srgbClr val="007084"/>
                </a:solidFill>
              </a:rPr>
              <a:t>ILIAS-Lernmodul</a:t>
            </a:r>
          </a:p>
        </p:txBody>
      </p:sp>
    </p:spTree>
    <p:extLst>
      <p:ext uri="{BB962C8B-B14F-4D97-AF65-F5344CB8AC3E}">
        <p14:creationId xmlns:p14="http://schemas.microsoft.com/office/powerpoint/2010/main" val="233766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Kurzportrait: Werkzeuge zur Erstellung in ILIAS</a:t>
            </a:r>
          </a:p>
        </p:txBody>
      </p:sp>
      <p:sp>
        <p:nvSpPr>
          <p:cNvPr id="3" name="Inhaltsplatzhalter 2"/>
          <p:cNvSpPr>
            <a:spLocks noGrp="1"/>
          </p:cNvSpPr>
          <p:nvPr>
            <p:ph idx="1"/>
          </p:nvPr>
        </p:nvSpPr>
        <p:spPr>
          <a:xfrm>
            <a:off x="1316182" y="1600201"/>
            <a:ext cx="7370618" cy="4422274"/>
          </a:xfrm>
        </p:spPr>
        <p:txBody>
          <a:bodyPr>
            <a:normAutofit fontScale="92500" lnSpcReduction="20000"/>
          </a:bodyPr>
          <a:lstStyle/>
          <a:p>
            <a:r>
              <a:rPr lang="de-DE" dirty="0"/>
              <a:t>Fragenpool für Tests</a:t>
            </a:r>
          </a:p>
          <a:p>
            <a:pPr lvl="1"/>
            <a:r>
              <a:rPr lang="de-DE" dirty="0"/>
              <a:t>Fragen in einem zentralen Pool sammeln</a:t>
            </a:r>
          </a:p>
          <a:p>
            <a:pPr lvl="1"/>
            <a:r>
              <a:rPr lang="de-DE" dirty="0"/>
              <a:t>Ordnen und Kategorisieren der Fragen mit Taxonomien</a:t>
            </a:r>
          </a:p>
          <a:p>
            <a:r>
              <a:rPr lang="de-DE" dirty="0"/>
              <a:t>Interaktive Videos (Tool im Erstellungsprozess)</a:t>
            </a:r>
          </a:p>
          <a:p>
            <a:pPr lvl="1"/>
            <a:r>
              <a:rPr lang="de-DE" dirty="0"/>
              <a:t>Studierende kommentieren direkt im Video</a:t>
            </a:r>
          </a:p>
          <a:p>
            <a:pPr lvl="1"/>
            <a:r>
              <a:rPr lang="de-DE" dirty="0"/>
              <a:t>Mit Meinungsfragen und Antworthäufigkeiten werden bestimmte qualitative Aspekte zusätzlich erfragt</a:t>
            </a:r>
          </a:p>
          <a:p>
            <a:r>
              <a:rPr lang="de-DE" dirty="0"/>
              <a:t>ILIAS Lernmodul</a:t>
            </a:r>
          </a:p>
          <a:p>
            <a:pPr lvl="1"/>
            <a:r>
              <a:rPr lang="de-DE" dirty="0" err="1"/>
              <a:t>kollaborative</a:t>
            </a:r>
            <a:r>
              <a:rPr lang="de-DE" dirty="0"/>
              <a:t> Seitenerstellung innerhalb einer klaren Struktur</a:t>
            </a:r>
          </a:p>
          <a:p>
            <a:pPr lvl="1"/>
            <a:r>
              <a:rPr lang="de-DE" dirty="0"/>
              <a:t>Angabe von Lizenzdaten pro Seite / Kapitel</a:t>
            </a:r>
          </a:p>
          <a:p>
            <a:pPr lvl="1"/>
            <a:r>
              <a:rPr lang="de-DE" dirty="0"/>
              <a:t>QS mit Kommentaren auf den Seiten</a:t>
            </a:r>
          </a:p>
        </p:txBody>
      </p:sp>
      <p:pic>
        <p:nvPicPr>
          <p:cNvPr id="4" name="Bildplatzhalter 4" descr="openUP - 5 Workflows und Tools zur Erstellung von OE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455893" y="2747564"/>
            <a:ext cx="533474" cy="485843"/>
          </a:xfrm>
          <a:prstGeom prst="rect">
            <a:avLst/>
          </a:prstGeom>
        </p:spPr>
      </p:pic>
      <p:pic>
        <p:nvPicPr>
          <p:cNvPr id="5" name="Bildplatzhalter 4" descr="openUP - 5 Workflows und Tools zur Erstellung von OE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508288" y="4066403"/>
            <a:ext cx="428685" cy="533474"/>
          </a:xfrm>
          <a:prstGeom prst="rect">
            <a:avLst/>
          </a:prstGeom>
        </p:spPr>
      </p:pic>
      <p:pic>
        <p:nvPicPr>
          <p:cNvPr id="6" name="Bildplatzhalter 4" descr="openUP - 5 Workflows und Tools zur Erstellung von OE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a:xfrm>
            <a:off x="455894" y="1600201"/>
            <a:ext cx="562053" cy="619211"/>
          </a:xfrm>
          <a:prstGeom prst="rect">
            <a:avLst/>
          </a:prstGeom>
        </p:spPr>
      </p:pic>
    </p:spTree>
    <p:extLst>
      <p:ext uri="{BB962C8B-B14F-4D97-AF65-F5344CB8AC3E}">
        <p14:creationId xmlns:p14="http://schemas.microsoft.com/office/powerpoint/2010/main" val="4166062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Aktivität: Hands-On</a:t>
            </a:r>
          </a:p>
        </p:txBody>
      </p:sp>
      <p:sp>
        <p:nvSpPr>
          <p:cNvPr id="3" name="Inhaltsplatzhalter 2"/>
          <p:cNvSpPr>
            <a:spLocks noGrp="1"/>
          </p:cNvSpPr>
          <p:nvPr>
            <p:ph idx="1"/>
          </p:nvPr>
        </p:nvSpPr>
        <p:spPr>
          <a:xfrm>
            <a:off x="457200" y="1233055"/>
            <a:ext cx="8229600" cy="4789420"/>
          </a:xfrm>
        </p:spPr>
        <p:txBody>
          <a:bodyPr>
            <a:normAutofit fontScale="92500" lnSpcReduction="10000"/>
          </a:bodyPr>
          <a:lstStyle/>
          <a:p>
            <a:pPr marL="0" indent="0">
              <a:buNone/>
            </a:pPr>
            <a:r>
              <a:rPr lang="de-DE" dirty="0"/>
              <a:t>Zeit: 60 min</a:t>
            </a:r>
          </a:p>
          <a:p>
            <a:pPr marL="0" indent="0">
              <a:buNone/>
            </a:pPr>
            <a:endParaRPr lang="de-DE" dirty="0"/>
          </a:p>
          <a:p>
            <a:r>
              <a:rPr lang="de-DE" dirty="0"/>
              <a:t>Suchen Sie sich mit Ihrem </a:t>
            </a:r>
            <a:r>
              <a:rPr lang="de-DE" dirty="0" err="1"/>
              <a:t>Elbowbuddy</a:t>
            </a:r>
            <a:r>
              <a:rPr lang="de-DE" dirty="0"/>
              <a:t> mind. eines der vorgestellten Werkzeuge aus.</a:t>
            </a:r>
          </a:p>
          <a:p>
            <a:endParaRPr lang="de-DE" dirty="0"/>
          </a:p>
          <a:p>
            <a:r>
              <a:rPr lang="de-DE" dirty="0"/>
              <a:t>Gehen Sie zur Live-Plattform und probieren Sie das Werkzeug praktisch und praxisnah für eines Ihrer Fächer aus.</a:t>
            </a:r>
          </a:p>
          <a:p>
            <a:endParaRPr lang="de-DE" dirty="0"/>
          </a:p>
          <a:p>
            <a:r>
              <a:rPr lang="de-DE" dirty="0"/>
              <a:t>Diskutieren Sie gemeinsam ein konkretes Einsatzszenario in einem Ihrer Fächer auf Basis Ihrer Erkenntnisse.</a:t>
            </a:r>
          </a:p>
        </p:txBody>
      </p:sp>
    </p:spTree>
    <p:extLst>
      <p:ext uri="{BB962C8B-B14F-4D97-AF65-F5344CB8AC3E}">
        <p14:creationId xmlns:p14="http://schemas.microsoft.com/office/powerpoint/2010/main" val="1962149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Typische Probleme, mögliche Ansätze</a:t>
            </a:r>
          </a:p>
        </p:txBody>
      </p:sp>
      <p:graphicFrame>
        <p:nvGraphicFramePr>
          <p:cNvPr id="4" name="Inhaltsplatzhalter 3"/>
          <p:cNvGraphicFramePr>
            <a:graphicFrameLocks noGrp="1"/>
          </p:cNvGraphicFramePr>
          <p:nvPr>
            <p:ph idx="1"/>
          </p:nvPr>
        </p:nvGraphicFramePr>
        <p:xfrm>
          <a:off x="58993" y="1253615"/>
          <a:ext cx="8952271" cy="49997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feld 4"/>
          <p:cNvSpPr txBox="1"/>
          <p:nvPr/>
        </p:nvSpPr>
        <p:spPr>
          <a:xfrm>
            <a:off x="0" y="2462995"/>
            <a:ext cx="2153265" cy="2728452"/>
          </a:xfrm>
          <a:prstGeom prst="rect">
            <a:avLst/>
          </a:prstGeom>
          <a:solidFill>
            <a:schemeClr val="bg1"/>
          </a:solidFill>
        </p:spPr>
        <p:txBody>
          <a:bodyPr wrap="square" rtlCol="0">
            <a:spAutoFit/>
          </a:bodyPr>
          <a:lstStyle/>
          <a:p>
            <a:endParaRPr lang="de-DE" dirty="0"/>
          </a:p>
        </p:txBody>
      </p:sp>
      <p:sp>
        <p:nvSpPr>
          <p:cNvPr id="6" name="Textfeld 5"/>
          <p:cNvSpPr txBox="1"/>
          <p:nvPr/>
        </p:nvSpPr>
        <p:spPr>
          <a:xfrm>
            <a:off x="2418735" y="2462995"/>
            <a:ext cx="2153265" cy="2728452"/>
          </a:xfrm>
          <a:prstGeom prst="rect">
            <a:avLst/>
          </a:prstGeom>
          <a:solidFill>
            <a:schemeClr val="bg1"/>
          </a:solidFill>
        </p:spPr>
        <p:txBody>
          <a:bodyPr wrap="square" rtlCol="0">
            <a:spAutoFit/>
          </a:bodyPr>
          <a:lstStyle/>
          <a:p>
            <a:endParaRPr lang="de-DE"/>
          </a:p>
        </p:txBody>
      </p:sp>
      <p:sp>
        <p:nvSpPr>
          <p:cNvPr id="7" name="Textfeld 6"/>
          <p:cNvSpPr txBox="1"/>
          <p:nvPr/>
        </p:nvSpPr>
        <p:spPr>
          <a:xfrm>
            <a:off x="4638366" y="2462995"/>
            <a:ext cx="2153265" cy="2728452"/>
          </a:xfrm>
          <a:prstGeom prst="rect">
            <a:avLst/>
          </a:prstGeom>
          <a:solidFill>
            <a:schemeClr val="bg1"/>
          </a:solidFill>
        </p:spPr>
        <p:txBody>
          <a:bodyPr wrap="square" rtlCol="0">
            <a:spAutoFit/>
          </a:bodyPr>
          <a:lstStyle/>
          <a:p>
            <a:endParaRPr lang="de-DE"/>
          </a:p>
        </p:txBody>
      </p:sp>
      <p:sp>
        <p:nvSpPr>
          <p:cNvPr id="8" name="Textfeld 7"/>
          <p:cNvSpPr txBox="1"/>
          <p:nvPr/>
        </p:nvSpPr>
        <p:spPr>
          <a:xfrm>
            <a:off x="6950175" y="2462995"/>
            <a:ext cx="2153265" cy="2728452"/>
          </a:xfrm>
          <a:prstGeom prst="rect">
            <a:avLst/>
          </a:prstGeom>
          <a:solidFill>
            <a:schemeClr val="bg1"/>
          </a:solidFill>
        </p:spPr>
        <p:txBody>
          <a:bodyPr wrap="square" rtlCol="0">
            <a:spAutoFit/>
          </a:bodyPr>
          <a:lstStyle/>
          <a:p>
            <a:endParaRPr lang="de-DE"/>
          </a:p>
        </p:txBody>
      </p:sp>
      <p:sp>
        <p:nvSpPr>
          <p:cNvPr id="9" name="Textfeld 8"/>
          <p:cNvSpPr txBox="1"/>
          <p:nvPr/>
        </p:nvSpPr>
        <p:spPr>
          <a:xfrm>
            <a:off x="25809" y="4837469"/>
            <a:ext cx="9118191" cy="2728452"/>
          </a:xfrm>
          <a:prstGeom prst="rect">
            <a:avLst/>
          </a:prstGeom>
          <a:solidFill>
            <a:schemeClr val="bg1"/>
          </a:solidFill>
        </p:spPr>
        <p:txBody>
          <a:bodyPr wrap="square" rtlCol="0">
            <a:spAutoFit/>
          </a:bodyPr>
          <a:lstStyle/>
          <a:p>
            <a:endParaRPr lang="de-DE"/>
          </a:p>
        </p:txBody>
      </p:sp>
    </p:spTree>
    <p:extLst>
      <p:ext uri="{BB962C8B-B14F-4D97-AF65-F5344CB8AC3E}">
        <p14:creationId xmlns:p14="http://schemas.microsoft.com/office/powerpoint/2010/main" val="1581986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5"/>
                                        </p:tgtEl>
                                      </p:cBhvr>
                                    </p:animEffect>
                                    <p:anim calcmode="lin" valueType="num">
                                      <p:cBhvr>
                                        <p:cTn id="7" dur="1000"/>
                                        <p:tgtEl>
                                          <p:spTgt spid="5"/>
                                        </p:tgtEl>
                                        <p:attrNameLst>
                                          <p:attrName>ppt_x</p:attrName>
                                        </p:attrNameLst>
                                      </p:cBhvr>
                                      <p:tavLst>
                                        <p:tav tm="0">
                                          <p:val>
                                            <p:strVal val="ppt_x"/>
                                          </p:val>
                                        </p:tav>
                                        <p:tav tm="100000">
                                          <p:val>
                                            <p:strVal val="ppt_x"/>
                                          </p:val>
                                        </p:tav>
                                      </p:tavLst>
                                    </p:anim>
                                    <p:anim calcmode="lin" valueType="num">
                                      <p:cBhvr>
                                        <p:cTn id="8" dur="1000"/>
                                        <p:tgtEl>
                                          <p:spTgt spid="5"/>
                                        </p:tgtEl>
                                        <p:attrNameLst>
                                          <p:attrName>ppt_y</p:attrName>
                                        </p:attrNameLst>
                                      </p:cBhvr>
                                      <p:tavLst>
                                        <p:tav tm="0">
                                          <p:val>
                                            <p:strVal val="ppt_y"/>
                                          </p:val>
                                        </p:tav>
                                        <p:tav tm="100000">
                                          <p:val>
                                            <p:strVal val="ppt_y+.1"/>
                                          </p:val>
                                        </p:tav>
                                      </p:tavLst>
                                    </p:anim>
                                    <p:set>
                                      <p:cBhvr>
                                        <p:cTn id="9" dur="1" fill="hold">
                                          <p:stCondLst>
                                            <p:cond delay="999"/>
                                          </p:stCondLst>
                                        </p:cTn>
                                        <p:tgtEl>
                                          <p:spTgt spid="5"/>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6"/>
                                        </p:tgtEl>
                                      </p:cBhvr>
                                    </p:animEffect>
                                    <p:anim calcmode="lin" valueType="num">
                                      <p:cBhvr>
                                        <p:cTn id="14" dur="1000"/>
                                        <p:tgtEl>
                                          <p:spTgt spid="6"/>
                                        </p:tgtEl>
                                        <p:attrNameLst>
                                          <p:attrName>ppt_x</p:attrName>
                                        </p:attrNameLst>
                                      </p:cBhvr>
                                      <p:tavLst>
                                        <p:tav tm="0">
                                          <p:val>
                                            <p:strVal val="ppt_x"/>
                                          </p:val>
                                        </p:tav>
                                        <p:tav tm="100000">
                                          <p:val>
                                            <p:strVal val="ppt_x"/>
                                          </p:val>
                                        </p:tav>
                                      </p:tavLst>
                                    </p:anim>
                                    <p:anim calcmode="lin" valueType="num">
                                      <p:cBhvr>
                                        <p:cTn id="15" dur="1000"/>
                                        <p:tgtEl>
                                          <p:spTgt spid="6"/>
                                        </p:tgtEl>
                                        <p:attrNameLst>
                                          <p:attrName>ppt_y</p:attrName>
                                        </p:attrNameLst>
                                      </p:cBhvr>
                                      <p:tavLst>
                                        <p:tav tm="0">
                                          <p:val>
                                            <p:strVal val="ppt_y"/>
                                          </p:val>
                                        </p:tav>
                                        <p:tav tm="100000">
                                          <p:val>
                                            <p:strVal val="ppt_y+.1"/>
                                          </p:val>
                                        </p:tav>
                                      </p:tavLst>
                                    </p:anim>
                                    <p:set>
                                      <p:cBhvr>
                                        <p:cTn id="16" dur="1" fill="hold">
                                          <p:stCondLst>
                                            <p:cond delay="999"/>
                                          </p:stCondLst>
                                        </p:cTn>
                                        <p:tgtEl>
                                          <p:spTgt spid="6"/>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7"/>
                                        </p:tgtEl>
                                      </p:cBhvr>
                                    </p:animEffect>
                                    <p:anim calcmode="lin" valueType="num">
                                      <p:cBhvr>
                                        <p:cTn id="21" dur="1000"/>
                                        <p:tgtEl>
                                          <p:spTgt spid="7"/>
                                        </p:tgtEl>
                                        <p:attrNameLst>
                                          <p:attrName>ppt_x</p:attrName>
                                        </p:attrNameLst>
                                      </p:cBhvr>
                                      <p:tavLst>
                                        <p:tav tm="0">
                                          <p:val>
                                            <p:strVal val="ppt_x"/>
                                          </p:val>
                                        </p:tav>
                                        <p:tav tm="100000">
                                          <p:val>
                                            <p:strVal val="ppt_x"/>
                                          </p:val>
                                        </p:tav>
                                      </p:tavLst>
                                    </p:anim>
                                    <p:anim calcmode="lin" valueType="num">
                                      <p:cBhvr>
                                        <p:cTn id="22" dur="1000"/>
                                        <p:tgtEl>
                                          <p:spTgt spid="7"/>
                                        </p:tgtEl>
                                        <p:attrNameLst>
                                          <p:attrName>ppt_y</p:attrName>
                                        </p:attrNameLst>
                                      </p:cBhvr>
                                      <p:tavLst>
                                        <p:tav tm="0">
                                          <p:val>
                                            <p:strVal val="ppt_y"/>
                                          </p:val>
                                        </p:tav>
                                        <p:tav tm="100000">
                                          <p:val>
                                            <p:strVal val="ppt_y+.1"/>
                                          </p:val>
                                        </p:tav>
                                      </p:tavLst>
                                    </p:anim>
                                    <p:set>
                                      <p:cBhvr>
                                        <p:cTn id="23" dur="1" fill="hold">
                                          <p:stCondLst>
                                            <p:cond delay="999"/>
                                          </p:stCondLst>
                                        </p:cTn>
                                        <p:tgtEl>
                                          <p:spTgt spid="7"/>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8"/>
                                        </p:tgtEl>
                                      </p:cBhvr>
                                    </p:animEffect>
                                    <p:anim calcmode="lin" valueType="num">
                                      <p:cBhvr>
                                        <p:cTn id="28" dur="1000"/>
                                        <p:tgtEl>
                                          <p:spTgt spid="8"/>
                                        </p:tgtEl>
                                        <p:attrNameLst>
                                          <p:attrName>ppt_x</p:attrName>
                                        </p:attrNameLst>
                                      </p:cBhvr>
                                      <p:tavLst>
                                        <p:tav tm="0">
                                          <p:val>
                                            <p:strVal val="ppt_x"/>
                                          </p:val>
                                        </p:tav>
                                        <p:tav tm="100000">
                                          <p:val>
                                            <p:strVal val="ppt_x"/>
                                          </p:val>
                                        </p:tav>
                                      </p:tavLst>
                                    </p:anim>
                                    <p:anim calcmode="lin" valueType="num">
                                      <p:cBhvr>
                                        <p:cTn id="29" dur="1000"/>
                                        <p:tgtEl>
                                          <p:spTgt spid="8"/>
                                        </p:tgtEl>
                                        <p:attrNameLst>
                                          <p:attrName>ppt_y</p:attrName>
                                        </p:attrNameLst>
                                      </p:cBhvr>
                                      <p:tavLst>
                                        <p:tav tm="0">
                                          <p:val>
                                            <p:strVal val="ppt_y"/>
                                          </p:val>
                                        </p:tav>
                                        <p:tav tm="100000">
                                          <p:val>
                                            <p:strVal val="ppt_y+.1"/>
                                          </p:val>
                                        </p:tav>
                                      </p:tavLst>
                                    </p:anim>
                                    <p:set>
                                      <p:cBhvr>
                                        <p:cTn id="30" dur="1" fill="hold">
                                          <p:stCondLst>
                                            <p:cond delay="999"/>
                                          </p:stCondLst>
                                        </p:cTn>
                                        <p:tgtEl>
                                          <p:spTgt spid="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xit" presetSubtype="0" fill="hold" grpId="0" nodeType="clickEffect">
                                  <p:stCondLst>
                                    <p:cond delay="0"/>
                                  </p:stCondLst>
                                  <p:childTnLst>
                                    <p:animEffect transition="out" filter="fade">
                                      <p:cBhvr>
                                        <p:cTn id="34" dur="1000"/>
                                        <p:tgtEl>
                                          <p:spTgt spid="9"/>
                                        </p:tgtEl>
                                      </p:cBhvr>
                                    </p:animEffect>
                                    <p:anim calcmode="lin" valueType="num">
                                      <p:cBhvr>
                                        <p:cTn id="35" dur="1000"/>
                                        <p:tgtEl>
                                          <p:spTgt spid="9"/>
                                        </p:tgtEl>
                                        <p:attrNameLst>
                                          <p:attrName>ppt_x</p:attrName>
                                        </p:attrNameLst>
                                      </p:cBhvr>
                                      <p:tavLst>
                                        <p:tav tm="0">
                                          <p:val>
                                            <p:strVal val="ppt_x"/>
                                          </p:val>
                                        </p:tav>
                                        <p:tav tm="100000">
                                          <p:val>
                                            <p:strVal val="ppt_x"/>
                                          </p:val>
                                        </p:tav>
                                      </p:tavLst>
                                    </p:anim>
                                    <p:anim calcmode="lin" valueType="num">
                                      <p:cBhvr>
                                        <p:cTn id="36" dur="1000"/>
                                        <p:tgtEl>
                                          <p:spTgt spid="9"/>
                                        </p:tgtEl>
                                        <p:attrNameLst>
                                          <p:attrName>ppt_y</p:attrName>
                                        </p:attrNameLst>
                                      </p:cBhvr>
                                      <p:tavLst>
                                        <p:tav tm="0">
                                          <p:val>
                                            <p:strVal val="ppt_y"/>
                                          </p:val>
                                        </p:tav>
                                        <p:tav tm="100000">
                                          <p:val>
                                            <p:strVal val="ppt_y+.1"/>
                                          </p:val>
                                        </p:tav>
                                      </p:tavLst>
                                    </p:anim>
                                    <p:set>
                                      <p:cBhvr>
                                        <p:cTn id="37" dur="1" fill="hold">
                                          <p:stCondLst>
                                            <p:cond delay="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t>Praktische Anwendungsszenarien für OER</a:t>
            </a:r>
          </a:p>
        </p:txBody>
      </p:sp>
    </p:spTree>
    <p:extLst>
      <p:ext uri="{BB962C8B-B14F-4D97-AF65-F5344CB8AC3E}">
        <p14:creationId xmlns:p14="http://schemas.microsoft.com/office/powerpoint/2010/main" val="2437451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Szenarien zur Nutzung (1)</a:t>
            </a:r>
          </a:p>
        </p:txBody>
      </p:sp>
      <p:sp>
        <p:nvSpPr>
          <p:cNvPr id="3" name="Inhaltsplatzhalter 2"/>
          <p:cNvSpPr>
            <a:spLocks noGrp="1"/>
          </p:cNvSpPr>
          <p:nvPr>
            <p:ph idx="1"/>
          </p:nvPr>
        </p:nvSpPr>
        <p:spPr/>
        <p:txBody>
          <a:bodyPr/>
          <a:lstStyle/>
          <a:p>
            <a:r>
              <a:rPr lang="de-DE" dirty="0"/>
              <a:t>Mathematik: </a:t>
            </a:r>
            <a:br>
              <a:rPr lang="de-DE" dirty="0"/>
            </a:br>
            <a:r>
              <a:rPr lang="de-DE" dirty="0"/>
              <a:t>Eine Lehrperson ist auf das Projekt „</a:t>
            </a:r>
            <a:r>
              <a:rPr lang="de-DE" dirty="0" err="1"/>
              <a:t>optes</a:t>
            </a:r>
            <a:r>
              <a:rPr lang="de-DE" dirty="0"/>
              <a:t>“ gestoßen, das diagnostische Mathematikaufgaben und Übungsaufgaben im großen Stil für verschiedene Bereiche der Mittel- und Oberstufenmathematik erstellt und unter CC-BY-SA Lizenz veröffentlicht hat.</a:t>
            </a:r>
            <a:br>
              <a:rPr lang="de-DE" dirty="0"/>
            </a:br>
            <a:r>
              <a:rPr lang="de-DE" dirty="0"/>
              <a:t>Die Lehrperson möchte diese Fragensammlungen nun für die eigene Lehre nutzen.</a:t>
            </a:r>
          </a:p>
        </p:txBody>
      </p:sp>
      <p:sp>
        <p:nvSpPr>
          <p:cNvPr id="4" name="Textfeld 3"/>
          <p:cNvSpPr txBox="1"/>
          <p:nvPr/>
        </p:nvSpPr>
        <p:spPr>
          <a:xfrm>
            <a:off x="798286" y="5312817"/>
            <a:ext cx="7547428" cy="461665"/>
          </a:xfrm>
          <a:prstGeom prst="rect">
            <a:avLst/>
          </a:prstGeom>
          <a:noFill/>
        </p:spPr>
        <p:txBody>
          <a:bodyPr wrap="square" rtlCol="0">
            <a:spAutoFit/>
          </a:bodyPr>
          <a:lstStyle/>
          <a:p>
            <a:r>
              <a:rPr lang="de-DE" sz="2400" b="1" dirty="0">
                <a:solidFill>
                  <a:srgbClr val="007084"/>
                </a:solidFill>
              </a:rPr>
              <a:t>Mögliches ILIAS Tool: Fragenpool + Test</a:t>
            </a:r>
          </a:p>
        </p:txBody>
      </p:sp>
    </p:spTree>
    <p:extLst>
      <p:ext uri="{BB962C8B-B14F-4D97-AF65-F5344CB8AC3E}">
        <p14:creationId xmlns:p14="http://schemas.microsoft.com/office/powerpoint/2010/main" val="212199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Szenarien zur Nutzung (2)</a:t>
            </a:r>
          </a:p>
        </p:txBody>
      </p:sp>
      <p:sp>
        <p:nvSpPr>
          <p:cNvPr id="3" name="Inhaltsplatzhalter 2"/>
          <p:cNvSpPr>
            <a:spLocks noGrp="1"/>
          </p:cNvSpPr>
          <p:nvPr>
            <p:ph idx="1"/>
          </p:nvPr>
        </p:nvSpPr>
        <p:spPr/>
        <p:txBody>
          <a:bodyPr/>
          <a:lstStyle/>
          <a:p>
            <a:r>
              <a:rPr lang="de-DE" dirty="0"/>
              <a:t>Pflege: </a:t>
            </a:r>
            <a:br>
              <a:rPr lang="de-DE" dirty="0"/>
            </a:br>
            <a:r>
              <a:rPr lang="de-DE" dirty="0"/>
              <a:t>Eine Ausbilderin in der Pflege möchte den Lernenden zeigen, wie man einen Menschen richtig hebt. Eine Kollegin hat ein frei lizenziertes Video des Hebevorgangs online gestellt. Damit die Lernenden sich interaktiv mit dem Gesehenen befassen, sollen sie die einzelnen Arbeitsschritte kommentieren bzw. Fragen hierzu beantworten.</a:t>
            </a:r>
          </a:p>
        </p:txBody>
      </p:sp>
      <p:sp>
        <p:nvSpPr>
          <p:cNvPr id="4" name="Textfeld 3"/>
          <p:cNvSpPr txBox="1"/>
          <p:nvPr/>
        </p:nvSpPr>
        <p:spPr>
          <a:xfrm>
            <a:off x="899886" y="5399314"/>
            <a:ext cx="7547428" cy="461665"/>
          </a:xfrm>
          <a:prstGeom prst="rect">
            <a:avLst/>
          </a:prstGeom>
          <a:noFill/>
        </p:spPr>
        <p:txBody>
          <a:bodyPr wrap="square" rtlCol="0">
            <a:spAutoFit/>
          </a:bodyPr>
          <a:lstStyle/>
          <a:p>
            <a:r>
              <a:rPr lang="de-DE" sz="2400" b="1" dirty="0">
                <a:solidFill>
                  <a:srgbClr val="007084"/>
                </a:solidFill>
              </a:rPr>
              <a:t>Mögliches ILIAS Tool: Interaktive Videos</a:t>
            </a:r>
          </a:p>
        </p:txBody>
      </p:sp>
    </p:spTree>
    <p:extLst>
      <p:ext uri="{BB962C8B-B14F-4D97-AF65-F5344CB8AC3E}">
        <p14:creationId xmlns:p14="http://schemas.microsoft.com/office/powerpoint/2010/main" val="3453183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Szenarien zur Nutzung (3)</a:t>
            </a:r>
          </a:p>
        </p:txBody>
      </p:sp>
      <p:sp>
        <p:nvSpPr>
          <p:cNvPr id="3" name="Inhaltsplatzhalter 2"/>
          <p:cNvSpPr>
            <a:spLocks noGrp="1"/>
          </p:cNvSpPr>
          <p:nvPr>
            <p:ph idx="1"/>
          </p:nvPr>
        </p:nvSpPr>
        <p:spPr/>
        <p:txBody>
          <a:bodyPr/>
          <a:lstStyle/>
          <a:p>
            <a:r>
              <a:rPr lang="de-DE" dirty="0"/>
              <a:t>Physiotherapie:</a:t>
            </a:r>
            <a:br>
              <a:rPr lang="de-DE" dirty="0"/>
            </a:br>
            <a:r>
              <a:rPr lang="de-DE" dirty="0"/>
              <a:t>Damit Arbeitsblätter und Präsentationen anschaulicher werden, haben sich Ausbilder in der Physiotherapie zusammengetan, um zu einzelnen Themenbereichen frei lizenziertes Material zu sammeln, das von allen Kolleginnen und Kollegen zu Ausbildungszwecken genutzt werden kann.</a:t>
            </a:r>
          </a:p>
        </p:txBody>
      </p:sp>
      <p:sp>
        <p:nvSpPr>
          <p:cNvPr id="4" name="Textfeld 3"/>
          <p:cNvSpPr txBox="1"/>
          <p:nvPr/>
        </p:nvSpPr>
        <p:spPr>
          <a:xfrm>
            <a:off x="899886" y="5399314"/>
            <a:ext cx="7547428" cy="830997"/>
          </a:xfrm>
          <a:prstGeom prst="rect">
            <a:avLst/>
          </a:prstGeom>
          <a:noFill/>
        </p:spPr>
        <p:txBody>
          <a:bodyPr wrap="square" rtlCol="0">
            <a:spAutoFit/>
          </a:bodyPr>
          <a:lstStyle/>
          <a:p>
            <a:r>
              <a:rPr lang="de-DE" sz="2400" b="1" dirty="0">
                <a:solidFill>
                  <a:srgbClr val="007084"/>
                </a:solidFill>
              </a:rPr>
              <a:t>Mögliches ILIAS Tool: Datei + Ordner, </a:t>
            </a:r>
            <a:r>
              <a:rPr lang="de-DE" sz="2400" b="1" dirty="0" err="1">
                <a:solidFill>
                  <a:srgbClr val="007084"/>
                </a:solidFill>
              </a:rPr>
              <a:t>Mediacast</a:t>
            </a:r>
            <a:r>
              <a:rPr lang="de-DE" sz="2400" b="1" dirty="0">
                <a:solidFill>
                  <a:srgbClr val="007084"/>
                </a:solidFill>
              </a:rPr>
              <a:t>, ggf. 								Medienpool</a:t>
            </a:r>
          </a:p>
        </p:txBody>
      </p:sp>
    </p:spTree>
    <p:extLst>
      <p:ext uri="{BB962C8B-B14F-4D97-AF65-F5344CB8AC3E}">
        <p14:creationId xmlns:p14="http://schemas.microsoft.com/office/powerpoint/2010/main" val="1195786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Kurzportrait: Werkzeuge zur Nutzung in ILIAS</a:t>
            </a:r>
          </a:p>
        </p:txBody>
      </p:sp>
      <p:sp>
        <p:nvSpPr>
          <p:cNvPr id="3" name="Inhaltsplatzhalter 2"/>
          <p:cNvSpPr>
            <a:spLocks noGrp="1"/>
          </p:cNvSpPr>
          <p:nvPr>
            <p:ph idx="1"/>
          </p:nvPr>
        </p:nvSpPr>
        <p:spPr>
          <a:xfrm>
            <a:off x="1149926" y="1600201"/>
            <a:ext cx="7536873" cy="4422274"/>
          </a:xfrm>
        </p:spPr>
        <p:txBody>
          <a:bodyPr>
            <a:normAutofit fontScale="92500" lnSpcReduction="10000"/>
          </a:bodyPr>
          <a:lstStyle/>
          <a:p>
            <a:r>
              <a:rPr lang="de-DE" dirty="0"/>
              <a:t>Fragenpool für Testfragen / Test</a:t>
            </a:r>
          </a:p>
          <a:p>
            <a:pPr lvl="1"/>
            <a:r>
              <a:rPr lang="de-DE" dirty="0"/>
              <a:t>Größere Mengen Fragen importieren</a:t>
            </a:r>
          </a:p>
          <a:p>
            <a:pPr lvl="1"/>
            <a:r>
              <a:rPr lang="de-DE" dirty="0"/>
              <a:t>Vorhandene Fragen in Tests kategorisieren und in eigenen Tests nutzen</a:t>
            </a:r>
          </a:p>
          <a:p>
            <a:r>
              <a:rPr lang="de-DE" dirty="0"/>
              <a:t>Interaktive Videos</a:t>
            </a:r>
          </a:p>
          <a:p>
            <a:pPr lvl="1"/>
            <a:r>
              <a:rPr lang="de-DE" dirty="0"/>
              <a:t>Video/Audiodateien und/oder </a:t>
            </a:r>
            <a:r>
              <a:rPr lang="de-DE" dirty="0" err="1"/>
              <a:t>Youtube</a:t>
            </a:r>
            <a:r>
              <a:rPr lang="de-DE" dirty="0"/>
              <a:t>-Videos nutzen</a:t>
            </a:r>
          </a:p>
          <a:p>
            <a:pPr lvl="1"/>
            <a:r>
              <a:rPr lang="de-DE" dirty="0"/>
              <a:t>Datenschutzkonform und interaktiv mit </a:t>
            </a:r>
            <a:r>
              <a:rPr lang="de-DE" dirty="0" err="1"/>
              <a:t>Youtube</a:t>
            </a:r>
            <a:r>
              <a:rPr lang="de-DE" dirty="0"/>
              <a:t>-Videos arbeiten</a:t>
            </a:r>
          </a:p>
          <a:p>
            <a:r>
              <a:rPr lang="de-DE" dirty="0"/>
              <a:t>Medienpool / Dateiobjekte</a:t>
            </a:r>
          </a:p>
          <a:p>
            <a:pPr lvl="1"/>
            <a:r>
              <a:rPr lang="de-DE" dirty="0"/>
              <a:t>Artefakte / Medienobjekte gemeinsam sammeln</a:t>
            </a:r>
          </a:p>
          <a:p>
            <a:pPr lvl="1"/>
            <a:r>
              <a:rPr lang="de-DE" dirty="0"/>
              <a:t>Medienobjekte von zentralen Repositorien aus nutzen</a:t>
            </a:r>
          </a:p>
          <a:p>
            <a:endParaRPr lang="de-DE" dirty="0"/>
          </a:p>
        </p:txBody>
      </p:sp>
      <p:pic>
        <p:nvPicPr>
          <p:cNvPr id="5" name="Bildplatzhalter 4" descr="openUP - 5 Workflows und Tools zur Erstellung von OE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455894" y="1600201"/>
            <a:ext cx="562053" cy="619211"/>
          </a:xfrm>
          <a:prstGeom prst="rect">
            <a:avLst/>
          </a:prstGeom>
        </p:spPr>
      </p:pic>
      <p:pic>
        <p:nvPicPr>
          <p:cNvPr id="6" name="Bildplatzhalter 4" descr="openUP - 5 Workflows und Tools zur Erstellung von OE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455894" y="2219412"/>
            <a:ext cx="514422" cy="485843"/>
          </a:xfrm>
          <a:prstGeom prst="rect">
            <a:avLst/>
          </a:prstGeom>
        </p:spPr>
      </p:pic>
      <p:pic>
        <p:nvPicPr>
          <p:cNvPr id="7" name="Bildplatzhalter 4" descr="openUP - 5 Workflows und Tools zur Erstellung von OE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a:xfrm>
            <a:off x="398736" y="4676694"/>
            <a:ext cx="571580" cy="581106"/>
          </a:xfrm>
          <a:prstGeom prst="rect">
            <a:avLst/>
          </a:prstGeom>
        </p:spPr>
      </p:pic>
      <p:pic>
        <p:nvPicPr>
          <p:cNvPr id="8" name="Bildplatzhalter 4" descr="openUP - 5 Workflows und Tools zur Erstellung von OE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a:xfrm>
            <a:off x="455893" y="3204773"/>
            <a:ext cx="533474" cy="485843"/>
          </a:xfrm>
          <a:prstGeom prst="rect">
            <a:avLst/>
          </a:prstGeom>
        </p:spPr>
      </p:pic>
      <p:pic>
        <p:nvPicPr>
          <p:cNvPr id="9" name="Bildplatzhalter 4" descr="openUP - 5 Workflows und Tools zur Erstellung von OE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a:xfrm>
            <a:off x="451131" y="5257800"/>
            <a:ext cx="466790" cy="628738"/>
          </a:xfrm>
          <a:prstGeom prst="rect">
            <a:avLst/>
          </a:prstGeom>
        </p:spPr>
      </p:pic>
    </p:spTree>
    <p:extLst>
      <p:ext uri="{BB962C8B-B14F-4D97-AF65-F5344CB8AC3E}">
        <p14:creationId xmlns:p14="http://schemas.microsoft.com/office/powerpoint/2010/main" val="2456879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Szenarien zur Erstellung (1)</a:t>
            </a:r>
          </a:p>
        </p:txBody>
      </p:sp>
      <p:sp>
        <p:nvSpPr>
          <p:cNvPr id="3" name="Inhaltsplatzhalter 2"/>
          <p:cNvSpPr>
            <a:spLocks noGrp="1"/>
          </p:cNvSpPr>
          <p:nvPr>
            <p:ph idx="1"/>
          </p:nvPr>
        </p:nvSpPr>
        <p:spPr/>
        <p:txBody>
          <a:bodyPr/>
          <a:lstStyle/>
          <a:p>
            <a:r>
              <a:rPr lang="de-DE" dirty="0"/>
              <a:t>MTA:</a:t>
            </a:r>
            <a:br>
              <a:rPr lang="de-DE" dirty="0"/>
            </a:br>
            <a:r>
              <a:rPr lang="de-DE" dirty="0"/>
              <a:t>Eine Lehrveranstaltung zu den fachlichen Grundlagen wird rotierend von mehreren Lehrenden über mehrere Jahre hinweg gehalten. Um den Lernstand der Auszubildenden besser einschätzen zu können, entschließen sich die Lehrenden, gemeinsam Online-Fragen und Tests zu erarbeiten und diese dann ihren Kolleg*innen an anderen Ausbildungseinrichtungen zur Verfügung zu stellen.</a:t>
            </a:r>
          </a:p>
        </p:txBody>
      </p:sp>
      <p:sp>
        <p:nvSpPr>
          <p:cNvPr id="4" name="Textfeld 3"/>
          <p:cNvSpPr txBox="1"/>
          <p:nvPr/>
        </p:nvSpPr>
        <p:spPr>
          <a:xfrm>
            <a:off x="798286" y="5791642"/>
            <a:ext cx="7547428" cy="461665"/>
          </a:xfrm>
          <a:prstGeom prst="rect">
            <a:avLst/>
          </a:prstGeom>
          <a:noFill/>
        </p:spPr>
        <p:txBody>
          <a:bodyPr wrap="square" rtlCol="0">
            <a:spAutoFit/>
          </a:bodyPr>
          <a:lstStyle/>
          <a:p>
            <a:r>
              <a:rPr lang="de-DE" sz="2400" b="1" dirty="0">
                <a:solidFill>
                  <a:srgbClr val="007084"/>
                </a:solidFill>
              </a:rPr>
              <a:t>Mögliches ILIAS Tool: Fragenpool + Test</a:t>
            </a:r>
          </a:p>
        </p:txBody>
      </p:sp>
    </p:spTree>
    <p:extLst>
      <p:ext uri="{BB962C8B-B14F-4D97-AF65-F5344CB8AC3E}">
        <p14:creationId xmlns:p14="http://schemas.microsoft.com/office/powerpoint/2010/main" val="2791066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Szenarien zur Erstellung (2)</a:t>
            </a:r>
          </a:p>
        </p:txBody>
      </p:sp>
      <p:sp>
        <p:nvSpPr>
          <p:cNvPr id="3" name="Inhaltsplatzhalter 2"/>
          <p:cNvSpPr>
            <a:spLocks noGrp="1"/>
          </p:cNvSpPr>
          <p:nvPr>
            <p:ph idx="1"/>
          </p:nvPr>
        </p:nvSpPr>
        <p:spPr/>
        <p:txBody>
          <a:bodyPr>
            <a:normAutofit lnSpcReduction="10000"/>
          </a:bodyPr>
          <a:lstStyle/>
          <a:p>
            <a:r>
              <a:rPr lang="de-DE" dirty="0"/>
              <a:t>Berufsorientierte Kompetenzen:</a:t>
            </a:r>
            <a:br>
              <a:rPr lang="de-DE" dirty="0"/>
            </a:br>
            <a:r>
              <a:rPr lang="de-DE" dirty="0"/>
              <a:t>Die Studierenden sollen im Rahmen eines Seminars zu Medienkompetenzen Videos erstellen, die dann online z.B. auf </a:t>
            </a:r>
            <a:r>
              <a:rPr lang="de-DE" dirty="0" err="1"/>
              <a:t>Youtube</a:t>
            </a:r>
            <a:r>
              <a:rPr lang="de-DE" dirty="0"/>
              <a:t> unter CC-Lizenz veröffentlicht werden.</a:t>
            </a:r>
            <a:br>
              <a:rPr lang="de-DE" dirty="0"/>
            </a:br>
            <a:r>
              <a:rPr lang="de-DE" dirty="0"/>
              <a:t>Die Studierenden werden in mehrere Gruppen aufgeteilt, wobei sie je Gruppe ein Video / </a:t>
            </a:r>
            <a:r>
              <a:rPr lang="de-DE" dirty="0" err="1"/>
              <a:t>Screencast</a:t>
            </a:r>
            <a:r>
              <a:rPr lang="de-DE" dirty="0"/>
              <a:t> konzipieren und erstellen sollen.</a:t>
            </a:r>
            <a:br>
              <a:rPr lang="de-DE" dirty="0"/>
            </a:br>
            <a:r>
              <a:rPr lang="de-DE" dirty="0"/>
              <a:t>Zur Qualitätssicherung soll jeder Studierende mind. zwei andere Videos anschauen und mit Verbesserungsvorschlägen annotieren.</a:t>
            </a:r>
          </a:p>
        </p:txBody>
      </p:sp>
      <p:sp>
        <p:nvSpPr>
          <p:cNvPr id="4" name="Textfeld 3"/>
          <p:cNvSpPr txBox="1"/>
          <p:nvPr/>
        </p:nvSpPr>
        <p:spPr>
          <a:xfrm>
            <a:off x="798286" y="6022475"/>
            <a:ext cx="7547428" cy="461665"/>
          </a:xfrm>
          <a:prstGeom prst="rect">
            <a:avLst/>
          </a:prstGeom>
          <a:noFill/>
        </p:spPr>
        <p:txBody>
          <a:bodyPr wrap="square" rtlCol="0">
            <a:spAutoFit/>
          </a:bodyPr>
          <a:lstStyle/>
          <a:p>
            <a:r>
              <a:rPr lang="de-DE" sz="2400" b="1" dirty="0">
                <a:solidFill>
                  <a:srgbClr val="007084"/>
                </a:solidFill>
              </a:rPr>
              <a:t>Mögliches ILIAS Tool: Interaktive Videos</a:t>
            </a:r>
          </a:p>
        </p:txBody>
      </p:sp>
    </p:spTree>
    <p:extLst>
      <p:ext uri="{BB962C8B-B14F-4D97-AF65-F5344CB8AC3E}">
        <p14:creationId xmlns:p14="http://schemas.microsoft.com/office/powerpoint/2010/main" val="1274978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Design">
  <a:themeElements>
    <a:clrScheme name="Benutzerdefiniert 1">
      <a:dk1>
        <a:srgbClr val="333333"/>
      </a:dk1>
      <a:lt1>
        <a:sysClr val="window" lastClr="FFFFFF"/>
      </a:lt1>
      <a:dk2>
        <a:srgbClr val="0082A4"/>
      </a:dk2>
      <a:lt2>
        <a:srgbClr val="EEECE1"/>
      </a:lt2>
      <a:accent1>
        <a:srgbClr val="0082A4"/>
      </a:accent1>
      <a:accent2>
        <a:srgbClr val="E95E27"/>
      </a:accent2>
      <a:accent3>
        <a:srgbClr val="9BBB59"/>
      </a:accent3>
      <a:accent4>
        <a:srgbClr val="8064A2"/>
      </a:accent4>
      <a:accent5>
        <a:srgbClr val="4BACC6"/>
      </a:accent5>
      <a:accent6>
        <a:srgbClr val="F79646"/>
      </a:accent6>
      <a:hlink>
        <a:srgbClr val="003366"/>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Folien_openUP" id="{CF8D2E47-3AB7-4E3C-B0D6-57DA0B6DA6D1}" vid="{BD905B2B-F4F0-411E-8121-F93A76EE198F}"/>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437</Words>
  <Application>Microsoft Macintosh PowerPoint</Application>
  <PresentationFormat>Bildschirmpräsentation (4:3)</PresentationFormat>
  <Paragraphs>69</Paragraphs>
  <Slides>12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12</vt:i4>
      </vt:variant>
    </vt:vector>
  </HeadingPairs>
  <TitlesOfParts>
    <vt:vector size="16" baseType="lpstr">
      <vt:lpstr>Arial</vt:lpstr>
      <vt:lpstr>Calibri</vt:lpstr>
      <vt:lpstr>Wingdings</vt:lpstr>
      <vt:lpstr>Office-Design</vt:lpstr>
      <vt:lpstr>OER (mit ILIAS) nutzen und erstellen</vt:lpstr>
      <vt:lpstr>Typische Probleme, mögliche Ansätze</vt:lpstr>
      <vt:lpstr>Praktische Anwendungsszenarien für OER</vt:lpstr>
      <vt:lpstr>Szenarien zur Nutzung (1)</vt:lpstr>
      <vt:lpstr>Szenarien zur Nutzung (2)</vt:lpstr>
      <vt:lpstr>Szenarien zur Nutzung (3)</vt:lpstr>
      <vt:lpstr>Kurzportrait: Werkzeuge zur Nutzung in ILIAS</vt:lpstr>
      <vt:lpstr>Szenarien zur Erstellung (1)</vt:lpstr>
      <vt:lpstr>Szenarien zur Erstellung (2)</vt:lpstr>
      <vt:lpstr>Szenarien zur Erstellung (3)</vt:lpstr>
      <vt:lpstr>Kurzportrait: Werkzeuge zur Erstellung in ILIAS</vt:lpstr>
      <vt:lpstr>Aktivität: Hands-On</vt:lpstr>
    </vt:vector>
  </TitlesOfParts>
  <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openUP – Lehrende für OER</dc:title>
  <dc:creator>Matthias Kunkel</dc:creator>
  <cp:lastModifiedBy>Microsoft Office-Benutzer</cp:lastModifiedBy>
  <cp:revision>63</cp:revision>
  <cp:lastPrinted>2017-07-19T15:32:39Z</cp:lastPrinted>
  <dcterms:created xsi:type="dcterms:W3CDTF">2016-12-07T09:18:39Z</dcterms:created>
  <dcterms:modified xsi:type="dcterms:W3CDTF">2018-01-23T14:03:48Z</dcterms:modified>
</cp:coreProperties>
</file>